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8.jpg" ContentType="image/jpeg"/>
  <Override PartName="/ppt/media/image59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9.jpg" ContentType="image/jpeg"/>
  <Override PartName="/ppt/media/image70.jpg" ContentType="image/jpeg"/>
  <Override PartName="/ppt/media/image7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67" r:id="rId14"/>
    <p:sldId id="265" r:id="rId15"/>
    <p:sldId id="266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1">
                <a:solidFill>
                  <a:srgbClr val="1818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1">
                <a:solidFill>
                  <a:srgbClr val="1818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FAB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693502" cy="154510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07539" y="7598717"/>
            <a:ext cx="3180459" cy="268828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81818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FA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9914" y="194111"/>
            <a:ext cx="17928170" cy="2158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181818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8982" y="4994367"/>
            <a:ext cx="7364095" cy="2781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1">
                <a:solidFill>
                  <a:srgbClr val="1818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microsoft.com/office/2007/relationships/media" Target="../media/media2.mp4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4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57.png"/><Relationship Id="rId5" Type="http://schemas.microsoft.com/office/2007/relationships/media" Target="../media/media5.mp4"/><Relationship Id="rId10" Type="http://schemas.openxmlformats.org/officeDocument/2006/relationships/image" Target="../media/image22.jpg"/><Relationship Id="rId4" Type="http://schemas.openxmlformats.org/officeDocument/2006/relationships/video" Target="../media/media4.mp4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eg"/><Relationship Id="rId12" Type="http://schemas.openxmlformats.org/officeDocument/2006/relationships/image" Target="../media/image6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eg"/><Relationship Id="rId11" Type="http://schemas.openxmlformats.org/officeDocument/2006/relationships/image" Target="../media/image66.jpg"/><Relationship Id="rId5" Type="http://schemas.openxmlformats.org/officeDocument/2006/relationships/image" Target="../media/image60.jpe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0.jp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9.jpg"/><Relationship Id="rId5" Type="http://schemas.openxmlformats.org/officeDocument/2006/relationships/image" Target="../media/image22.jp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3.png"/><Relationship Id="rId7" Type="http://schemas.openxmlformats.org/officeDocument/2006/relationships/image" Target="../media/image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4.png"/><Relationship Id="rId9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6.png"/><Relationship Id="rId7" Type="http://schemas.openxmlformats.org/officeDocument/2006/relationships/image" Target="../media/image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7.png"/><Relationship Id="rId9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2.jp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2.jpg"/><Relationship Id="rId3" Type="http://schemas.openxmlformats.org/officeDocument/2006/relationships/image" Target="../media/image46.png"/><Relationship Id="rId7" Type="http://schemas.openxmlformats.org/officeDocument/2006/relationships/image" Target="../media/image47.jpg"/><Relationship Id="rId12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50.png"/><Relationship Id="rId5" Type="http://schemas.openxmlformats.org/officeDocument/2006/relationships/image" Target="../media/image6.png"/><Relationship Id="rId10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91826" y="0"/>
            <a:ext cx="2396172" cy="43484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970212"/>
            <a:ext cx="17357725" cy="9317355"/>
            <a:chOff x="0" y="970212"/>
            <a:chExt cx="17357725" cy="93173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354538"/>
              <a:ext cx="4220815" cy="39324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91688" y="1774659"/>
              <a:ext cx="11488420" cy="7521575"/>
            </a:xfrm>
            <a:custGeom>
              <a:avLst/>
              <a:gdLst/>
              <a:ahLst/>
              <a:cxnLst/>
              <a:rect l="l" t="t" r="r" b="b"/>
              <a:pathLst>
                <a:path w="11488419" h="7521575">
                  <a:moveTo>
                    <a:pt x="11426954" y="7520998"/>
                  </a:moveTo>
                  <a:lnTo>
                    <a:pt x="61695" y="7520998"/>
                  </a:lnTo>
                  <a:lnTo>
                    <a:pt x="37793" y="7516112"/>
                  </a:lnTo>
                  <a:lnTo>
                    <a:pt x="18170" y="7502827"/>
                  </a:lnTo>
                  <a:lnTo>
                    <a:pt x="4885" y="7483204"/>
                  </a:lnTo>
                  <a:lnTo>
                    <a:pt x="0" y="7459303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11426107" y="0"/>
                  </a:lnTo>
                  <a:lnTo>
                    <a:pt x="11450010" y="4885"/>
                  </a:lnTo>
                  <a:lnTo>
                    <a:pt x="11469633" y="18170"/>
                  </a:lnTo>
                  <a:lnTo>
                    <a:pt x="11482918" y="37793"/>
                  </a:lnTo>
                  <a:lnTo>
                    <a:pt x="11487804" y="61695"/>
                  </a:lnTo>
                  <a:lnTo>
                    <a:pt x="11487804" y="7458458"/>
                  </a:lnTo>
                  <a:lnTo>
                    <a:pt x="11483406" y="7482848"/>
                  </a:lnTo>
                  <a:lnTo>
                    <a:pt x="11470373" y="7502722"/>
                  </a:lnTo>
                  <a:lnTo>
                    <a:pt x="11450842" y="7516099"/>
                  </a:lnTo>
                  <a:lnTo>
                    <a:pt x="11426954" y="7520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0559" y="1753531"/>
              <a:ext cx="11527790" cy="7563484"/>
            </a:xfrm>
            <a:custGeom>
              <a:avLst/>
              <a:gdLst/>
              <a:ahLst/>
              <a:cxnLst/>
              <a:rect l="l" t="t" r="r" b="b"/>
              <a:pathLst>
                <a:path w="11527790" h="7563484">
                  <a:moveTo>
                    <a:pt x="11448083" y="7563255"/>
                  </a:moveTo>
                  <a:lnTo>
                    <a:pt x="82823" y="7563255"/>
                  </a:lnTo>
                  <a:lnTo>
                    <a:pt x="50629" y="7556731"/>
                  </a:lnTo>
                  <a:lnTo>
                    <a:pt x="24297" y="7538957"/>
                  </a:lnTo>
                  <a:lnTo>
                    <a:pt x="6523" y="7512626"/>
                  </a:lnTo>
                  <a:lnTo>
                    <a:pt x="0" y="7480431"/>
                  </a:lnTo>
                  <a:lnTo>
                    <a:pt x="0" y="82823"/>
                  </a:lnTo>
                  <a:lnTo>
                    <a:pt x="6523" y="50628"/>
                  </a:lnTo>
                  <a:lnTo>
                    <a:pt x="24297" y="24297"/>
                  </a:lnTo>
                  <a:lnTo>
                    <a:pt x="50629" y="6523"/>
                  </a:lnTo>
                  <a:lnTo>
                    <a:pt x="82822" y="0"/>
                  </a:lnTo>
                  <a:lnTo>
                    <a:pt x="11448085" y="0"/>
                  </a:lnTo>
                  <a:lnTo>
                    <a:pt x="11480277" y="6523"/>
                  </a:lnTo>
                  <a:lnTo>
                    <a:pt x="11506608" y="24297"/>
                  </a:lnTo>
                  <a:lnTo>
                    <a:pt x="11517020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3"/>
                  </a:lnTo>
                  <a:lnTo>
                    <a:pt x="39721" y="7480431"/>
                  </a:lnTo>
                  <a:lnTo>
                    <a:pt x="43128" y="7497149"/>
                  </a:lnTo>
                  <a:lnTo>
                    <a:pt x="52398" y="7510856"/>
                  </a:lnTo>
                  <a:lnTo>
                    <a:pt x="66105" y="7520126"/>
                  </a:lnTo>
                  <a:lnTo>
                    <a:pt x="82823" y="7523533"/>
                  </a:lnTo>
                  <a:lnTo>
                    <a:pt x="11517019" y="7523533"/>
                  </a:lnTo>
                  <a:lnTo>
                    <a:pt x="11506608" y="7538957"/>
                  </a:lnTo>
                  <a:lnTo>
                    <a:pt x="11480277" y="7556731"/>
                  </a:lnTo>
                  <a:lnTo>
                    <a:pt x="11448083" y="7563255"/>
                  </a:lnTo>
                  <a:close/>
                </a:path>
                <a:path w="11527790" h="7563484">
                  <a:moveTo>
                    <a:pt x="11517019" y="7523533"/>
                  </a:moveTo>
                  <a:lnTo>
                    <a:pt x="11448083" y="7523533"/>
                  </a:lnTo>
                  <a:lnTo>
                    <a:pt x="11464801" y="7520126"/>
                  </a:lnTo>
                  <a:lnTo>
                    <a:pt x="11478507" y="7510856"/>
                  </a:lnTo>
                  <a:lnTo>
                    <a:pt x="11487777" y="7497149"/>
                  </a:lnTo>
                  <a:lnTo>
                    <a:pt x="11491184" y="7480431"/>
                  </a:lnTo>
                  <a:lnTo>
                    <a:pt x="11491184" y="82823"/>
                  </a:lnTo>
                  <a:lnTo>
                    <a:pt x="11487777" y="66105"/>
                  </a:lnTo>
                  <a:lnTo>
                    <a:pt x="11478507" y="52398"/>
                  </a:lnTo>
                  <a:lnTo>
                    <a:pt x="11464801" y="43128"/>
                  </a:lnTo>
                  <a:lnTo>
                    <a:pt x="11448083" y="39721"/>
                  </a:lnTo>
                  <a:lnTo>
                    <a:pt x="11517020" y="39721"/>
                  </a:lnTo>
                  <a:lnTo>
                    <a:pt x="11524382" y="50628"/>
                  </a:lnTo>
                  <a:lnTo>
                    <a:pt x="11527724" y="67119"/>
                  </a:lnTo>
                  <a:lnTo>
                    <a:pt x="11527724" y="7496135"/>
                  </a:lnTo>
                  <a:lnTo>
                    <a:pt x="11524382" y="7512626"/>
                  </a:lnTo>
                  <a:lnTo>
                    <a:pt x="11517019" y="752353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91688" y="991340"/>
              <a:ext cx="11488420" cy="1000125"/>
            </a:xfrm>
            <a:custGeom>
              <a:avLst/>
              <a:gdLst/>
              <a:ahLst/>
              <a:cxnLst/>
              <a:rect l="l" t="t" r="r" b="b"/>
              <a:pathLst>
                <a:path w="11488419" h="1000125">
                  <a:moveTo>
                    <a:pt x="11426954" y="999548"/>
                  </a:moveTo>
                  <a:lnTo>
                    <a:pt x="61695" y="999548"/>
                  </a:lnTo>
                  <a:lnTo>
                    <a:pt x="37793" y="994662"/>
                  </a:lnTo>
                  <a:lnTo>
                    <a:pt x="18170" y="981377"/>
                  </a:lnTo>
                  <a:lnTo>
                    <a:pt x="4885" y="961754"/>
                  </a:lnTo>
                  <a:lnTo>
                    <a:pt x="0" y="937852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11426107" y="0"/>
                  </a:lnTo>
                  <a:lnTo>
                    <a:pt x="11450010" y="4885"/>
                  </a:lnTo>
                  <a:lnTo>
                    <a:pt x="11469633" y="18170"/>
                  </a:lnTo>
                  <a:lnTo>
                    <a:pt x="11482918" y="37793"/>
                  </a:lnTo>
                  <a:lnTo>
                    <a:pt x="11487804" y="61695"/>
                  </a:lnTo>
                  <a:lnTo>
                    <a:pt x="11487804" y="937007"/>
                  </a:lnTo>
                  <a:lnTo>
                    <a:pt x="11483406" y="961397"/>
                  </a:lnTo>
                  <a:lnTo>
                    <a:pt x="11470373" y="981272"/>
                  </a:lnTo>
                  <a:lnTo>
                    <a:pt x="11450842" y="994649"/>
                  </a:lnTo>
                  <a:lnTo>
                    <a:pt x="11426954" y="999548"/>
                  </a:lnTo>
                  <a:close/>
                </a:path>
              </a:pathLst>
            </a:custGeom>
            <a:solidFill>
              <a:srgbClr val="D9FA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70555" y="970215"/>
              <a:ext cx="11527790" cy="7363459"/>
            </a:xfrm>
            <a:custGeom>
              <a:avLst/>
              <a:gdLst/>
              <a:ahLst/>
              <a:cxnLst/>
              <a:rect l="l" t="t" r="r" b="b"/>
              <a:pathLst>
                <a:path w="11527790" h="7363459">
                  <a:moveTo>
                    <a:pt x="9191828" y="6615328"/>
                  </a:moveTo>
                  <a:lnTo>
                    <a:pt x="9188209" y="6567208"/>
                  </a:lnTo>
                  <a:lnTo>
                    <a:pt x="9177807" y="6521539"/>
                  </a:lnTo>
                  <a:lnTo>
                    <a:pt x="9161285" y="6478714"/>
                  </a:lnTo>
                  <a:lnTo>
                    <a:pt x="9139352" y="6439141"/>
                  </a:lnTo>
                  <a:lnTo>
                    <a:pt x="9112656" y="6403238"/>
                  </a:lnTo>
                  <a:lnTo>
                    <a:pt x="9121711" y="6431305"/>
                  </a:lnTo>
                  <a:lnTo>
                    <a:pt x="9127858" y="6460147"/>
                  </a:lnTo>
                  <a:lnTo>
                    <a:pt x="9131338" y="6489535"/>
                  </a:lnTo>
                  <a:lnTo>
                    <a:pt x="9132443" y="6519177"/>
                  </a:lnTo>
                  <a:lnTo>
                    <a:pt x="9132443" y="6942099"/>
                  </a:lnTo>
                  <a:lnTo>
                    <a:pt x="9129001" y="6990042"/>
                  </a:lnTo>
                  <a:lnTo>
                    <a:pt x="9119044" y="7036028"/>
                  </a:lnTo>
                  <a:lnTo>
                    <a:pt x="9103106" y="7079640"/>
                  </a:lnTo>
                  <a:lnTo>
                    <a:pt x="9081757" y="7120458"/>
                  </a:lnTo>
                  <a:lnTo>
                    <a:pt x="9055532" y="7158050"/>
                  </a:lnTo>
                  <a:lnTo>
                    <a:pt x="9024988" y="7191997"/>
                  </a:lnTo>
                  <a:lnTo>
                    <a:pt x="8990673" y="7221893"/>
                  </a:lnTo>
                  <a:lnTo>
                    <a:pt x="8953144" y="7247293"/>
                  </a:lnTo>
                  <a:lnTo>
                    <a:pt x="8912936" y="7267778"/>
                  </a:lnTo>
                  <a:lnTo>
                    <a:pt x="8870620" y="7282942"/>
                  </a:lnTo>
                  <a:lnTo>
                    <a:pt x="8826716" y="7292340"/>
                  </a:lnTo>
                  <a:lnTo>
                    <a:pt x="8781796" y="7295566"/>
                  </a:lnTo>
                  <a:lnTo>
                    <a:pt x="2667089" y="7295566"/>
                  </a:lnTo>
                  <a:lnTo>
                    <a:pt x="2629001" y="7293496"/>
                  </a:lnTo>
                  <a:lnTo>
                    <a:pt x="2591447" y="7287438"/>
                  </a:lnTo>
                  <a:lnTo>
                    <a:pt x="2554960" y="7277671"/>
                  </a:lnTo>
                  <a:lnTo>
                    <a:pt x="2520048" y="7264463"/>
                  </a:lnTo>
                  <a:lnTo>
                    <a:pt x="2551658" y="7293394"/>
                  </a:lnTo>
                  <a:lnTo>
                    <a:pt x="2587206" y="7317778"/>
                  </a:lnTo>
                  <a:lnTo>
                    <a:pt x="2626855" y="7337285"/>
                  </a:lnTo>
                  <a:lnTo>
                    <a:pt x="2670784" y="7351598"/>
                  </a:lnTo>
                  <a:lnTo>
                    <a:pt x="2719159" y="7360425"/>
                  </a:lnTo>
                  <a:lnTo>
                    <a:pt x="2772156" y="7363434"/>
                  </a:lnTo>
                  <a:lnTo>
                    <a:pt x="8866632" y="7363434"/>
                  </a:lnTo>
                  <a:lnTo>
                    <a:pt x="8914359" y="7359878"/>
                  </a:lnTo>
                  <a:lnTo>
                    <a:pt x="8960028" y="7349553"/>
                  </a:lnTo>
                  <a:lnTo>
                    <a:pt x="9003106" y="7332980"/>
                  </a:lnTo>
                  <a:lnTo>
                    <a:pt x="9043073" y="7310679"/>
                  </a:lnTo>
                  <a:lnTo>
                    <a:pt x="9063037" y="7295566"/>
                  </a:lnTo>
                  <a:lnTo>
                    <a:pt x="9079395" y="7283183"/>
                  </a:lnTo>
                  <a:lnTo>
                    <a:pt x="9111577" y="7251001"/>
                  </a:lnTo>
                  <a:lnTo>
                    <a:pt x="9139072" y="7214679"/>
                  </a:lnTo>
                  <a:lnTo>
                    <a:pt x="9161374" y="7174712"/>
                  </a:lnTo>
                  <a:lnTo>
                    <a:pt x="9177947" y="7131634"/>
                  </a:lnTo>
                  <a:lnTo>
                    <a:pt x="9188272" y="7085965"/>
                  </a:lnTo>
                  <a:lnTo>
                    <a:pt x="9191828" y="7038238"/>
                  </a:lnTo>
                  <a:lnTo>
                    <a:pt x="9191828" y="6615328"/>
                  </a:lnTo>
                  <a:close/>
                </a:path>
                <a:path w="11527790" h="7363459">
                  <a:moveTo>
                    <a:pt x="11527727" y="67119"/>
                  </a:moveTo>
                  <a:lnTo>
                    <a:pt x="11524386" y="50634"/>
                  </a:lnTo>
                  <a:lnTo>
                    <a:pt x="11517020" y="39725"/>
                  </a:lnTo>
                  <a:lnTo>
                    <a:pt x="11506606" y="24295"/>
                  </a:lnTo>
                  <a:lnTo>
                    <a:pt x="11491189" y="13893"/>
                  </a:lnTo>
                  <a:lnTo>
                    <a:pt x="11491189" y="82829"/>
                  </a:lnTo>
                  <a:lnTo>
                    <a:pt x="11491189" y="958989"/>
                  </a:lnTo>
                  <a:lnTo>
                    <a:pt x="11487772" y="975702"/>
                  </a:lnTo>
                  <a:lnTo>
                    <a:pt x="11478501" y="989406"/>
                  </a:lnTo>
                  <a:lnTo>
                    <a:pt x="11464798" y="998677"/>
                  </a:lnTo>
                  <a:lnTo>
                    <a:pt x="11448085" y="1002080"/>
                  </a:lnTo>
                  <a:lnTo>
                    <a:pt x="82816" y="1002080"/>
                  </a:lnTo>
                  <a:lnTo>
                    <a:pt x="66103" y="998677"/>
                  </a:lnTo>
                  <a:lnTo>
                    <a:pt x="52400" y="989406"/>
                  </a:lnTo>
                  <a:lnTo>
                    <a:pt x="43129" y="975702"/>
                  </a:lnTo>
                  <a:lnTo>
                    <a:pt x="39725" y="958989"/>
                  </a:lnTo>
                  <a:lnTo>
                    <a:pt x="39725" y="82829"/>
                  </a:lnTo>
                  <a:lnTo>
                    <a:pt x="43129" y="66103"/>
                  </a:lnTo>
                  <a:lnTo>
                    <a:pt x="52400" y="52400"/>
                  </a:lnTo>
                  <a:lnTo>
                    <a:pt x="66103" y="43129"/>
                  </a:lnTo>
                  <a:lnTo>
                    <a:pt x="82816" y="39725"/>
                  </a:lnTo>
                  <a:lnTo>
                    <a:pt x="11448085" y="39725"/>
                  </a:lnTo>
                  <a:lnTo>
                    <a:pt x="11464798" y="43129"/>
                  </a:lnTo>
                  <a:lnTo>
                    <a:pt x="11478501" y="52400"/>
                  </a:lnTo>
                  <a:lnTo>
                    <a:pt x="11487772" y="66103"/>
                  </a:lnTo>
                  <a:lnTo>
                    <a:pt x="11491189" y="82829"/>
                  </a:lnTo>
                  <a:lnTo>
                    <a:pt x="11491189" y="13893"/>
                  </a:lnTo>
                  <a:lnTo>
                    <a:pt x="11480279" y="6527"/>
                  </a:lnTo>
                  <a:lnTo>
                    <a:pt x="11448085" y="0"/>
                  </a:lnTo>
                  <a:lnTo>
                    <a:pt x="82816" y="0"/>
                  </a:lnTo>
                  <a:lnTo>
                    <a:pt x="50622" y="6527"/>
                  </a:lnTo>
                  <a:lnTo>
                    <a:pt x="24295" y="24295"/>
                  </a:lnTo>
                  <a:lnTo>
                    <a:pt x="6527" y="50634"/>
                  </a:lnTo>
                  <a:lnTo>
                    <a:pt x="0" y="82829"/>
                  </a:lnTo>
                  <a:lnTo>
                    <a:pt x="0" y="958989"/>
                  </a:lnTo>
                  <a:lnTo>
                    <a:pt x="6527" y="991184"/>
                  </a:lnTo>
                  <a:lnTo>
                    <a:pt x="24295" y="1017511"/>
                  </a:lnTo>
                  <a:lnTo>
                    <a:pt x="50622" y="1035278"/>
                  </a:lnTo>
                  <a:lnTo>
                    <a:pt x="71564" y="1039520"/>
                  </a:lnTo>
                  <a:lnTo>
                    <a:pt x="11459337" y="1039520"/>
                  </a:lnTo>
                  <a:lnTo>
                    <a:pt x="11480279" y="1035278"/>
                  </a:lnTo>
                  <a:lnTo>
                    <a:pt x="11506606" y="1017511"/>
                  </a:lnTo>
                  <a:lnTo>
                    <a:pt x="11517020" y="1002080"/>
                  </a:lnTo>
                  <a:lnTo>
                    <a:pt x="11524386" y="991184"/>
                  </a:lnTo>
                  <a:lnTo>
                    <a:pt x="11527727" y="974686"/>
                  </a:lnTo>
                  <a:lnTo>
                    <a:pt x="11527727" y="6711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12460" y="7164196"/>
              <a:ext cx="6759575" cy="1073785"/>
            </a:xfrm>
            <a:custGeom>
              <a:avLst/>
              <a:gdLst/>
              <a:ahLst/>
              <a:cxnLst/>
              <a:rect l="l" t="t" r="r" b="b"/>
              <a:pathLst>
                <a:path w="6759575" h="1073784">
                  <a:moveTo>
                    <a:pt x="6434247" y="1073306"/>
                  </a:moveTo>
                  <a:lnTo>
                    <a:pt x="325195" y="1073306"/>
                  </a:lnTo>
                  <a:lnTo>
                    <a:pt x="277467" y="1069811"/>
                  </a:lnTo>
                  <a:lnTo>
                    <a:pt x="231804" y="1059649"/>
                  </a:lnTo>
                  <a:lnTo>
                    <a:pt x="188728" y="1043305"/>
                  </a:lnTo>
                  <a:lnTo>
                    <a:pt x="148763" y="1021263"/>
                  </a:lnTo>
                  <a:lnTo>
                    <a:pt x="112431" y="994007"/>
                  </a:lnTo>
                  <a:lnTo>
                    <a:pt x="80255" y="962022"/>
                  </a:lnTo>
                  <a:lnTo>
                    <a:pt x="52757" y="925792"/>
                  </a:lnTo>
                  <a:lnTo>
                    <a:pt x="30459" y="885801"/>
                  </a:lnTo>
                  <a:lnTo>
                    <a:pt x="13886" y="842535"/>
                  </a:lnTo>
                  <a:lnTo>
                    <a:pt x="3558" y="796476"/>
                  </a:lnTo>
                  <a:lnTo>
                    <a:pt x="0" y="748111"/>
                  </a:lnTo>
                  <a:lnTo>
                    <a:pt x="0" y="325194"/>
                  </a:lnTo>
                  <a:lnTo>
                    <a:pt x="3558" y="277466"/>
                  </a:lnTo>
                  <a:lnTo>
                    <a:pt x="13886" y="231803"/>
                  </a:lnTo>
                  <a:lnTo>
                    <a:pt x="30459" y="188728"/>
                  </a:lnTo>
                  <a:lnTo>
                    <a:pt x="52757" y="148763"/>
                  </a:lnTo>
                  <a:lnTo>
                    <a:pt x="80255" y="112431"/>
                  </a:lnTo>
                  <a:lnTo>
                    <a:pt x="112431" y="80254"/>
                  </a:lnTo>
                  <a:lnTo>
                    <a:pt x="148763" y="52756"/>
                  </a:lnTo>
                  <a:lnTo>
                    <a:pt x="188728" y="30459"/>
                  </a:lnTo>
                  <a:lnTo>
                    <a:pt x="231804" y="13886"/>
                  </a:lnTo>
                  <a:lnTo>
                    <a:pt x="277467" y="3558"/>
                  </a:lnTo>
                  <a:lnTo>
                    <a:pt x="325195" y="0"/>
                  </a:lnTo>
                  <a:lnTo>
                    <a:pt x="6434247" y="0"/>
                  </a:lnTo>
                  <a:lnTo>
                    <a:pt x="6481975" y="3558"/>
                  </a:lnTo>
                  <a:lnTo>
                    <a:pt x="6527638" y="13886"/>
                  </a:lnTo>
                  <a:lnTo>
                    <a:pt x="6570713" y="30459"/>
                  </a:lnTo>
                  <a:lnTo>
                    <a:pt x="6610678" y="52756"/>
                  </a:lnTo>
                  <a:lnTo>
                    <a:pt x="6647011" y="80254"/>
                  </a:lnTo>
                  <a:lnTo>
                    <a:pt x="6679187" y="112431"/>
                  </a:lnTo>
                  <a:lnTo>
                    <a:pt x="6706685" y="148763"/>
                  </a:lnTo>
                  <a:lnTo>
                    <a:pt x="6728982" y="188728"/>
                  </a:lnTo>
                  <a:lnTo>
                    <a:pt x="6745556" y="231803"/>
                  </a:lnTo>
                  <a:lnTo>
                    <a:pt x="6755884" y="277466"/>
                  </a:lnTo>
                  <a:lnTo>
                    <a:pt x="6759442" y="325194"/>
                  </a:lnTo>
                  <a:lnTo>
                    <a:pt x="6759442" y="748111"/>
                  </a:lnTo>
                  <a:lnTo>
                    <a:pt x="6755884" y="795839"/>
                  </a:lnTo>
                  <a:lnTo>
                    <a:pt x="6745556" y="841502"/>
                  </a:lnTo>
                  <a:lnTo>
                    <a:pt x="6728982" y="884578"/>
                  </a:lnTo>
                  <a:lnTo>
                    <a:pt x="6706685" y="924543"/>
                  </a:lnTo>
                  <a:lnTo>
                    <a:pt x="6679187" y="960875"/>
                  </a:lnTo>
                  <a:lnTo>
                    <a:pt x="6647011" y="993051"/>
                  </a:lnTo>
                  <a:lnTo>
                    <a:pt x="6610678" y="1020549"/>
                  </a:lnTo>
                  <a:lnTo>
                    <a:pt x="6570713" y="1042846"/>
                  </a:lnTo>
                  <a:lnTo>
                    <a:pt x="6527638" y="1059420"/>
                  </a:lnTo>
                  <a:lnTo>
                    <a:pt x="6481975" y="1069747"/>
                  </a:lnTo>
                  <a:lnTo>
                    <a:pt x="6434247" y="1073306"/>
                  </a:lnTo>
                  <a:close/>
                </a:path>
              </a:pathLst>
            </a:custGeom>
            <a:solidFill>
              <a:srgbClr val="FF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4182" y="7135918"/>
              <a:ext cx="6899909" cy="1225550"/>
            </a:xfrm>
            <a:custGeom>
              <a:avLst/>
              <a:gdLst/>
              <a:ahLst/>
              <a:cxnLst/>
              <a:rect l="l" t="t" r="r" b="b"/>
              <a:pathLst>
                <a:path w="6899909" h="1225550">
                  <a:moveTo>
                    <a:pt x="6559598" y="1225373"/>
                  </a:moveTo>
                  <a:lnTo>
                    <a:pt x="453392" y="1225373"/>
                  </a:lnTo>
                  <a:lnTo>
                    <a:pt x="409937" y="1222897"/>
                  </a:lnTo>
                  <a:lnTo>
                    <a:pt x="359229" y="1213856"/>
                  </a:lnTo>
                  <a:lnTo>
                    <a:pt x="312485" y="1199314"/>
                  </a:lnTo>
                  <a:lnTo>
                    <a:pt x="269795" y="1179702"/>
                  </a:lnTo>
                  <a:lnTo>
                    <a:pt x="231250" y="1155450"/>
                  </a:lnTo>
                  <a:lnTo>
                    <a:pt x="196940" y="1126990"/>
                  </a:lnTo>
                  <a:lnTo>
                    <a:pt x="166956" y="1094752"/>
                  </a:lnTo>
                  <a:lnTo>
                    <a:pt x="141389" y="1059167"/>
                  </a:lnTo>
                  <a:lnTo>
                    <a:pt x="106845" y="1029109"/>
                  </a:lnTo>
                  <a:lnTo>
                    <a:pt x="76259" y="994945"/>
                  </a:lnTo>
                  <a:lnTo>
                    <a:pt x="50125" y="957071"/>
                  </a:lnTo>
                  <a:lnTo>
                    <a:pt x="28937" y="915882"/>
                  </a:lnTo>
                  <a:lnTo>
                    <a:pt x="13190" y="871775"/>
                  </a:lnTo>
                  <a:lnTo>
                    <a:pt x="3380" y="825145"/>
                  </a:lnTo>
                  <a:lnTo>
                    <a:pt x="0" y="776389"/>
                  </a:lnTo>
                  <a:lnTo>
                    <a:pt x="0" y="353472"/>
                  </a:lnTo>
                  <a:lnTo>
                    <a:pt x="3228" y="305529"/>
                  </a:lnTo>
                  <a:lnTo>
                    <a:pt x="12633" y="259540"/>
                  </a:lnTo>
                  <a:lnTo>
                    <a:pt x="27791" y="215927"/>
                  </a:lnTo>
                  <a:lnTo>
                    <a:pt x="48281" y="175113"/>
                  </a:lnTo>
                  <a:lnTo>
                    <a:pt x="73681" y="137518"/>
                  </a:lnTo>
                  <a:lnTo>
                    <a:pt x="103567" y="103567"/>
                  </a:lnTo>
                  <a:lnTo>
                    <a:pt x="137519" y="73681"/>
                  </a:lnTo>
                  <a:lnTo>
                    <a:pt x="175113" y="48281"/>
                  </a:lnTo>
                  <a:lnTo>
                    <a:pt x="215927" y="27791"/>
                  </a:lnTo>
                  <a:lnTo>
                    <a:pt x="259540" y="12633"/>
                  </a:lnTo>
                  <a:lnTo>
                    <a:pt x="305529" y="3228"/>
                  </a:lnTo>
                  <a:lnTo>
                    <a:pt x="353472" y="0"/>
                  </a:lnTo>
                  <a:lnTo>
                    <a:pt x="6462524" y="0"/>
                  </a:lnTo>
                  <a:lnTo>
                    <a:pt x="6515931" y="4047"/>
                  </a:lnTo>
                  <a:lnTo>
                    <a:pt x="6566715" y="15763"/>
                  </a:lnTo>
                  <a:lnTo>
                    <a:pt x="6598518" y="28278"/>
                  </a:lnTo>
                  <a:lnTo>
                    <a:pt x="353472" y="28278"/>
                  </a:lnTo>
                  <a:lnTo>
                    <a:pt x="305744" y="31836"/>
                  </a:lnTo>
                  <a:lnTo>
                    <a:pt x="260081" y="42164"/>
                  </a:lnTo>
                  <a:lnTo>
                    <a:pt x="217006" y="58737"/>
                  </a:lnTo>
                  <a:lnTo>
                    <a:pt x="177041" y="81034"/>
                  </a:lnTo>
                  <a:lnTo>
                    <a:pt x="140709" y="108533"/>
                  </a:lnTo>
                  <a:lnTo>
                    <a:pt x="108532" y="140709"/>
                  </a:lnTo>
                  <a:lnTo>
                    <a:pt x="81034" y="177041"/>
                  </a:lnTo>
                  <a:lnTo>
                    <a:pt x="58737" y="217006"/>
                  </a:lnTo>
                  <a:lnTo>
                    <a:pt x="42163" y="260081"/>
                  </a:lnTo>
                  <a:lnTo>
                    <a:pt x="31836" y="305744"/>
                  </a:lnTo>
                  <a:lnTo>
                    <a:pt x="28277" y="353472"/>
                  </a:lnTo>
                  <a:lnTo>
                    <a:pt x="28277" y="776389"/>
                  </a:lnTo>
                  <a:lnTo>
                    <a:pt x="31789" y="824117"/>
                  </a:lnTo>
                  <a:lnTo>
                    <a:pt x="42163" y="870813"/>
                  </a:lnTo>
                  <a:lnTo>
                    <a:pt x="58737" y="914079"/>
                  </a:lnTo>
                  <a:lnTo>
                    <a:pt x="81034" y="954070"/>
                  </a:lnTo>
                  <a:lnTo>
                    <a:pt x="108532" y="990300"/>
                  </a:lnTo>
                  <a:lnTo>
                    <a:pt x="140709" y="1022285"/>
                  </a:lnTo>
                  <a:lnTo>
                    <a:pt x="177041" y="1049541"/>
                  </a:lnTo>
                  <a:lnTo>
                    <a:pt x="217006" y="1071583"/>
                  </a:lnTo>
                  <a:lnTo>
                    <a:pt x="260081" y="1087927"/>
                  </a:lnTo>
                  <a:lnTo>
                    <a:pt x="305744" y="1098089"/>
                  </a:lnTo>
                  <a:lnTo>
                    <a:pt x="314857" y="1098756"/>
                  </a:lnTo>
                  <a:lnTo>
                    <a:pt x="209255" y="1098756"/>
                  </a:lnTo>
                  <a:lnTo>
                    <a:pt x="240875" y="1127689"/>
                  </a:lnTo>
                  <a:lnTo>
                    <a:pt x="276522" y="1152066"/>
                  </a:lnTo>
                  <a:lnTo>
                    <a:pt x="316453" y="1171572"/>
                  </a:lnTo>
                  <a:lnTo>
                    <a:pt x="360925" y="1185894"/>
                  </a:lnTo>
                  <a:lnTo>
                    <a:pt x="410195" y="1194718"/>
                  </a:lnTo>
                  <a:lnTo>
                    <a:pt x="464519" y="1197729"/>
                  </a:lnTo>
                  <a:lnTo>
                    <a:pt x="6688698" y="1197729"/>
                  </a:lnTo>
                  <a:lnTo>
                    <a:pt x="6687731" y="1198215"/>
                  </a:lnTo>
                  <a:lnTo>
                    <a:pt x="6644118" y="1213373"/>
                  </a:lnTo>
                  <a:lnTo>
                    <a:pt x="6598129" y="1222778"/>
                  </a:lnTo>
                  <a:lnTo>
                    <a:pt x="6559598" y="1225373"/>
                  </a:lnTo>
                  <a:close/>
                </a:path>
                <a:path w="6899909" h="1225550">
                  <a:moveTo>
                    <a:pt x="6603866" y="1101584"/>
                  </a:moveTo>
                  <a:lnTo>
                    <a:pt x="6462524" y="1101584"/>
                  </a:lnTo>
                  <a:lnTo>
                    <a:pt x="6510252" y="1098025"/>
                  </a:lnTo>
                  <a:lnTo>
                    <a:pt x="6555916" y="1087698"/>
                  </a:lnTo>
                  <a:lnTo>
                    <a:pt x="6598991" y="1071124"/>
                  </a:lnTo>
                  <a:lnTo>
                    <a:pt x="6638956" y="1048827"/>
                  </a:lnTo>
                  <a:lnTo>
                    <a:pt x="6675288" y="1021329"/>
                  </a:lnTo>
                  <a:lnTo>
                    <a:pt x="6707464" y="989153"/>
                  </a:lnTo>
                  <a:lnTo>
                    <a:pt x="6734963" y="952821"/>
                  </a:lnTo>
                  <a:lnTo>
                    <a:pt x="6757260" y="912856"/>
                  </a:lnTo>
                  <a:lnTo>
                    <a:pt x="6773834" y="869780"/>
                  </a:lnTo>
                  <a:lnTo>
                    <a:pt x="6784161" y="824117"/>
                  </a:lnTo>
                  <a:lnTo>
                    <a:pt x="6787720" y="776389"/>
                  </a:lnTo>
                  <a:lnTo>
                    <a:pt x="6787720" y="353472"/>
                  </a:lnTo>
                  <a:lnTo>
                    <a:pt x="6784161" y="305744"/>
                  </a:lnTo>
                  <a:lnTo>
                    <a:pt x="6773834" y="260081"/>
                  </a:lnTo>
                  <a:lnTo>
                    <a:pt x="6757260" y="217006"/>
                  </a:lnTo>
                  <a:lnTo>
                    <a:pt x="6734963" y="177041"/>
                  </a:lnTo>
                  <a:lnTo>
                    <a:pt x="6707464" y="140709"/>
                  </a:lnTo>
                  <a:lnTo>
                    <a:pt x="6675288" y="108533"/>
                  </a:lnTo>
                  <a:lnTo>
                    <a:pt x="6638956" y="81034"/>
                  </a:lnTo>
                  <a:lnTo>
                    <a:pt x="6598991" y="58737"/>
                  </a:lnTo>
                  <a:lnTo>
                    <a:pt x="6555916" y="42164"/>
                  </a:lnTo>
                  <a:lnTo>
                    <a:pt x="6510252" y="31836"/>
                  </a:lnTo>
                  <a:lnTo>
                    <a:pt x="6462524" y="28278"/>
                  </a:lnTo>
                  <a:lnTo>
                    <a:pt x="6598518" y="28278"/>
                  </a:lnTo>
                  <a:lnTo>
                    <a:pt x="6658243" y="59622"/>
                  </a:lnTo>
                  <a:lnTo>
                    <a:pt x="6697898" y="90480"/>
                  </a:lnTo>
                  <a:lnTo>
                    <a:pt x="6732755" y="126434"/>
                  </a:lnTo>
                  <a:lnTo>
                    <a:pt x="6762269" y="166839"/>
                  </a:lnTo>
                  <a:lnTo>
                    <a:pt x="6796813" y="196897"/>
                  </a:lnTo>
                  <a:lnTo>
                    <a:pt x="6827399" y="231062"/>
                  </a:lnTo>
                  <a:lnTo>
                    <a:pt x="6831865" y="237533"/>
                  </a:lnTo>
                  <a:lnTo>
                    <a:pt x="6799030" y="237533"/>
                  </a:lnTo>
                  <a:lnTo>
                    <a:pt x="6806895" y="265590"/>
                  </a:lnTo>
                  <a:lnTo>
                    <a:pt x="6813169" y="294443"/>
                  </a:lnTo>
                  <a:lnTo>
                    <a:pt x="6817323" y="323825"/>
                  </a:lnTo>
                  <a:lnTo>
                    <a:pt x="6818825" y="353472"/>
                  </a:lnTo>
                  <a:lnTo>
                    <a:pt x="6818825" y="776389"/>
                  </a:lnTo>
                  <a:lnTo>
                    <a:pt x="6815611" y="824117"/>
                  </a:lnTo>
                  <a:lnTo>
                    <a:pt x="6806192" y="870321"/>
                  </a:lnTo>
                  <a:lnTo>
                    <a:pt x="6791033" y="913934"/>
                  </a:lnTo>
                  <a:lnTo>
                    <a:pt x="6770543" y="954749"/>
                  </a:lnTo>
                  <a:lnTo>
                    <a:pt x="6745144" y="992343"/>
                  </a:lnTo>
                  <a:lnTo>
                    <a:pt x="6715257" y="1026294"/>
                  </a:lnTo>
                  <a:lnTo>
                    <a:pt x="6681306" y="1056181"/>
                  </a:lnTo>
                  <a:lnTo>
                    <a:pt x="6643712" y="1081580"/>
                  </a:lnTo>
                  <a:lnTo>
                    <a:pt x="6603866" y="1101584"/>
                  </a:lnTo>
                  <a:close/>
                </a:path>
                <a:path w="6899909" h="1225550">
                  <a:moveTo>
                    <a:pt x="6688698" y="1197729"/>
                  </a:moveTo>
                  <a:lnTo>
                    <a:pt x="6550185" y="1197729"/>
                  </a:lnTo>
                  <a:lnTo>
                    <a:pt x="6597979" y="1194171"/>
                  </a:lnTo>
                  <a:lnTo>
                    <a:pt x="6643823" y="1183843"/>
                  </a:lnTo>
                  <a:lnTo>
                    <a:pt x="6687168" y="1167269"/>
                  </a:lnTo>
                  <a:lnTo>
                    <a:pt x="6727466" y="1144972"/>
                  </a:lnTo>
                  <a:lnTo>
                    <a:pt x="6764170" y="1117474"/>
                  </a:lnTo>
                  <a:lnTo>
                    <a:pt x="6796731" y="1085298"/>
                  </a:lnTo>
                  <a:lnTo>
                    <a:pt x="6824601" y="1048966"/>
                  </a:lnTo>
                  <a:lnTo>
                    <a:pt x="6847232" y="1009001"/>
                  </a:lnTo>
                  <a:lnTo>
                    <a:pt x="6864075" y="965925"/>
                  </a:lnTo>
                  <a:lnTo>
                    <a:pt x="6874583" y="920262"/>
                  </a:lnTo>
                  <a:lnTo>
                    <a:pt x="6878208" y="872534"/>
                  </a:lnTo>
                  <a:lnTo>
                    <a:pt x="6878208" y="449617"/>
                  </a:lnTo>
                  <a:lnTo>
                    <a:pt x="6874588" y="401500"/>
                  </a:lnTo>
                  <a:lnTo>
                    <a:pt x="6864182" y="355825"/>
                  </a:lnTo>
                  <a:lnTo>
                    <a:pt x="6847668" y="313001"/>
                  </a:lnTo>
                  <a:lnTo>
                    <a:pt x="6825724" y="273435"/>
                  </a:lnTo>
                  <a:lnTo>
                    <a:pt x="6799030" y="237533"/>
                  </a:lnTo>
                  <a:lnTo>
                    <a:pt x="6831865" y="237533"/>
                  </a:lnTo>
                  <a:lnTo>
                    <a:pt x="6853533" y="268936"/>
                  </a:lnTo>
                  <a:lnTo>
                    <a:pt x="6874721" y="310124"/>
                  </a:lnTo>
                  <a:lnTo>
                    <a:pt x="6890468" y="354231"/>
                  </a:lnTo>
                  <a:lnTo>
                    <a:pt x="6899794" y="398558"/>
                  </a:lnTo>
                  <a:lnTo>
                    <a:pt x="6899794" y="923586"/>
                  </a:lnTo>
                  <a:lnTo>
                    <a:pt x="6891026" y="966466"/>
                  </a:lnTo>
                  <a:lnTo>
                    <a:pt x="6875867" y="1010079"/>
                  </a:lnTo>
                  <a:lnTo>
                    <a:pt x="6855377" y="1050894"/>
                  </a:lnTo>
                  <a:lnTo>
                    <a:pt x="6829978" y="1088488"/>
                  </a:lnTo>
                  <a:lnTo>
                    <a:pt x="6800091" y="1122439"/>
                  </a:lnTo>
                  <a:lnTo>
                    <a:pt x="6766140" y="1152326"/>
                  </a:lnTo>
                  <a:lnTo>
                    <a:pt x="6728546" y="1177725"/>
                  </a:lnTo>
                  <a:lnTo>
                    <a:pt x="6688698" y="1197729"/>
                  </a:lnTo>
                  <a:close/>
                </a:path>
                <a:path w="6899909" h="1225550">
                  <a:moveTo>
                    <a:pt x="6465352" y="1129862"/>
                  </a:moveTo>
                  <a:lnTo>
                    <a:pt x="356300" y="1129862"/>
                  </a:lnTo>
                  <a:lnTo>
                    <a:pt x="317020" y="1127786"/>
                  </a:lnTo>
                  <a:lnTo>
                    <a:pt x="279596" y="1121732"/>
                  </a:lnTo>
                  <a:lnTo>
                    <a:pt x="243763" y="1111968"/>
                  </a:lnTo>
                  <a:lnTo>
                    <a:pt x="209255" y="1098756"/>
                  </a:lnTo>
                  <a:lnTo>
                    <a:pt x="314857" y="1098756"/>
                  </a:lnTo>
                  <a:lnTo>
                    <a:pt x="353472" y="1101584"/>
                  </a:lnTo>
                  <a:lnTo>
                    <a:pt x="6603866" y="1101584"/>
                  </a:lnTo>
                  <a:lnTo>
                    <a:pt x="6602897" y="1102070"/>
                  </a:lnTo>
                  <a:lnTo>
                    <a:pt x="6559284" y="1117229"/>
                  </a:lnTo>
                  <a:lnTo>
                    <a:pt x="6513295" y="1126633"/>
                  </a:lnTo>
                  <a:lnTo>
                    <a:pt x="6465352" y="112986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3842" y="1291412"/>
              <a:ext cx="409574" cy="4095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6493" y="1291412"/>
              <a:ext cx="409574" cy="4095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144" y="1291412"/>
              <a:ext cx="409574" cy="4095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2857" y="6540699"/>
              <a:ext cx="1457324" cy="11906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30084" y="7069777"/>
              <a:ext cx="2254448" cy="1104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94843" y="3522043"/>
              <a:ext cx="3362324" cy="13715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2208" y="2757440"/>
              <a:ext cx="3094583" cy="10572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6661" y="6875482"/>
              <a:ext cx="1038224" cy="11525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07707" y="2012017"/>
              <a:ext cx="1838324" cy="18383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07707" y="7613973"/>
              <a:ext cx="2209799" cy="17049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87841" y="7827159"/>
              <a:ext cx="2314574" cy="14477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0206460" y="1288012"/>
            <a:ext cx="42024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181818"/>
                </a:solidFill>
                <a:latin typeface="Microsoft Sans Serif"/>
                <a:cs typeface="Microsoft Sans Serif"/>
              </a:rPr>
              <a:t>KEYNOTE</a:t>
            </a:r>
            <a:r>
              <a:rPr sz="2500" spc="-85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181818"/>
                </a:solidFill>
                <a:latin typeface="Microsoft Sans Serif"/>
                <a:cs typeface="Microsoft Sans Serif"/>
              </a:rPr>
              <a:t>PRESENTATION</a:t>
            </a:r>
            <a:endParaRPr sz="25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61321" y="1770354"/>
            <a:ext cx="9349740" cy="6348730"/>
          </a:xfrm>
          <a:prstGeom prst="rect">
            <a:avLst/>
          </a:prstGeom>
        </p:spPr>
        <p:txBody>
          <a:bodyPr vert="horz" wrap="square" lIns="0" tIns="598170" rIns="0" bIns="0" rtlCol="0">
            <a:spAutoFit/>
          </a:bodyPr>
          <a:lstStyle/>
          <a:p>
            <a:pPr marL="12065" marR="5080" algn="ctr">
              <a:lnSpc>
                <a:spcPct val="66300"/>
              </a:lnSpc>
              <a:spcBef>
                <a:spcPts val="4710"/>
              </a:spcBef>
              <a:tabLst>
                <a:tab pos="6178550" algn="l"/>
              </a:tabLst>
            </a:pPr>
            <a:r>
              <a:rPr sz="11400" b="1" spc="-1205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PEMASARAN </a:t>
            </a:r>
            <a:r>
              <a:rPr sz="11400" b="1" spc="-770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DIGITAL </a:t>
            </a:r>
            <a:r>
              <a:rPr sz="11400" b="1" spc="-1130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TENTANG</a:t>
            </a:r>
            <a:r>
              <a:rPr lang="en-ID" sz="11400" b="1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	</a:t>
            </a:r>
            <a:r>
              <a:rPr sz="11400" b="1" spc="-1550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KAKO </a:t>
            </a:r>
            <a:r>
              <a:rPr sz="11400" b="1" spc="-1585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ALLWORK</a:t>
            </a:r>
            <a:endParaRPr sz="11400" dirty="0">
              <a:latin typeface="Ink Free" panose="03080402000500000000" pitchFamily="66" charset="0"/>
              <a:cs typeface="Cambria"/>
            </a:endParaRPr>
          </a:p>
          <a:p>
            <a:pPr marL="2104390" marR="2202180" algn="ctr">
              <a:lnSpc>
                <a:spcPts val="3150"/>
              </a:lnSpc>
              <a:spcBef>
                <a:spcPts val="2575"/>
              </a:spcBef>
            </a:pPr>
            <a:r>
              <a:rPr sz="3200" spc="135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Presented</a:t>
            </a:r>
            <a:r>
              <a:rPr sz="3200" spc="130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 </a:t>
            </a:r>
            <a:r>
              <a:rPr sz="3200" spc="195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by</a:t>
            </a:r>
            <a:r>
              <a:rPr sz="3200" spc="135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 </a:t>
            </a:r>
            <a:r>
              <a:rPr sz="3200" spc="185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Arfi</a:t>
            </a:r>
            <a:r>
              <a:rPr sz="3200" spc="135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 </a:t>
            </a:r>
            <a:r>
              <a:rPr sz="3200" spc="165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Alfarius </a:t>
            </a:r>
            <a:r>
              <a:rPr sz="3200" spc="-10" dirty="0">
                <a:solidFill>
                  <a:srgbClr val="181818"/>
                </a:solidFill>
                <a:latin typeface="Ink Free" panose="03080402000500000000" pitchFamily="66" charset="0"/>
                <a:cs typeface="Cambria"/>
              </a:rPr>
              <a:t>13220006</a:t>
            </a:r>
            <a:endParaRPr sz="3200" dirty="0">
              <a:latin typeface="Ink Free" panose="03080402000500000000" pitchFamily="66" charset="0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89252" y="7451691"/>
            <a:ext cx="12052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15" dirty="0">
                <a:solidFill>
                  <a:srgbClr val="181818"/>
                </a:solidFill>
                <a:latin typeface="Cambria"/>
                <a:cs typeface="Cambria"/>
              </a:rPr>
              <a:t>Feedback</a:t>
            </a:r>
            <a:endParaRPr sz="25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638095" y="3504662"/>
            <a:ext cx="8801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75" dirty="0">
                <a:solidFill>
                  <a:srgbClr val="181818"/>
                </a:solidFill>
                <a:latin typeface="Cambria"/>
                <a:cs typeface="Cambria"/>
              </a:rPr>
              <a:t>Trends</a:t>
            </a:r>
            <a:endParaRPr sz="25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41822" y="7920644"/>
            <a:ext cx="4724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90" dirty="0">
                <a:solidFill>
                  <a:srgbClr val="181818"/>
                </a:solidFill>
                <a:latin typeface="Cambria"/>
                <a:cs typeface="Cambria"/>
              </a:rPr>
              <a:t>Ads</a:t>
            </a:r>
            <a:endParaRPr sz="25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18728" y="2786723"/>
            <a:ext cx="91884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15" dirty="0">
                <a:solidFill>
                  <a:srgbClr val="181818"/>
                </a:solidFill>
                <a:latin typeface="Cambria"/>
                <a:cs typeface="Cambria"/>
              </a:rPr>
              <a:t>Market</a:t>
            </a:r>
            <a:endParaRPr sz="2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5" dirty="0"/>
              <a:t>PENCAPAIAN</a:t>
            </a:r>
          </a:p>
        </p:txBody>
      </p:sp>
      <p:pic>
        <p:nvPicPr>
          <p:cNvPr id="6" name="Video Before">
            <a:hlinkClick r:id="" action="ppaction://media"/>
            <a:extLst>
              <a:ext uri="{FF2B5EF4-FFF2-40B4-BE49-F238E27FC236}">
                <a16:creationId xmlns:a16="http://schemas.microsoft.com/office/drawing/2014/main" id="{62B50F5B-E340-F1C3-363F-73449684CE6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400" y="3473450"/>
            <a:ext cx="7954963" cy="4573588"/>
          </a:xfrm>
        </p:spPr>
      </p:pic>
      <p:pic>
        <p:nvPicPr>
          <p:cNvPr id="8" name="Video Hasil">
            <a:hlinkClick r:id="" action="ppaction://media"/>
            <a:extLst>
              <a:ext uri="{FF2B5EF4-FFF2-40B4-BE49-F238E27FC236}">
                <a16:creationId xmlns:a16="http://schemas.microsoft.com/office/drawing/2014/main" id="{299B83A5-D4FB-4E37-69EA-CF81BAD101CF}"/>
              </a:ext>
            </a:extLst>
          </p:cNvPr>
          <p:cNvPicPr>
            <a:picLocks noGrp="1" noChangeAspect="1"/>
          </p:cNvPicPr>
          <p:nvPr>
            <p:ph sz="half" idx="3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8425" y="2365375"/>
            <a:ext cx="3733800" cy="6789738"/>
          </a:xfrm>
        </p:spPr>
      </p:pic>
      <p:pic>
        <p:nvPicPr>
          <p:cNvPr id="3" name="object 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453029" y="0"/>
            <a:ext cx="1834970" cy="1838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126C93-61BB-DC39-945D-90DF5D51B76B}"/>
              </a:ext>
            </a:extLst>
          </p:cNvPr>
          <p:cNvSpPr txBox="1"/>
          <p:nvPr/>
        </p:nvSpPr>
        <p:spPr>
          <a:xfrm>
            <a:off x="847582" y="180505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VIDEO SEBELUMNYA</a:t>
            </a:r>
            <a:endParaRPr lang="en-ID" b="1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07F0A-2E6E-59CB-9D02-B388B272624B}"/>
              </a:ext>
            </a:extLst>
          </p:cNvPr>
          <p:cNvSpPr txBox="1"/>
          <p:nvPr/>
        </p:nvSpPr>
        <p:spPr>
          <a:xfrm>
            <a:off x="11528425" y="180505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VIDEO HASIL</a:t>
            </a:r>
            <a:endParaRPr lang="en-ID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25" dirty="0"/>
              <a:t>PROSES DALAM </a:t>
            </a:r>
            <a:r>
              <a:rPr spc="225" dirty="0"/>
              <a:t>PENCAPAIAN</a:t>
            </a:r>
          </a:p>
        </p:txBody>
      </p:sp>
      <p:pic>
        <p:nvPicPr>
          <p:cNvPr id="15" name="Video Design Rumah Kucing 1">
            <a:hlinkClick r:id="" action="ppaction://media"/>
            <a:extLst>
              <a:ext uri="{FF2B5EF4-FFF2-40B4-BE49-F238E27FC236}">
                <a16:creationId xmlns:a16="http://schemas.microsoft.com/office/drawing/2014/main" id="{7359B810-3129-CDF8-AC53-C02F96097AB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9388" y="2344738"/>
            <a:ext cx="3717925" cy="6789737"/>
          </a:xfrm>
        </p:spPr>
      </p:pic>
      <p:pic>
        <p:nvPicPr>
          <p:cNvPr id="16" name="Video Design Rumah Kucing 2">
            <a:hlinkClick r:id="" action="ppaction://media"/>
            <a:extLst>
              <a:ext uri="{FF2B5EF4-FFF2-40B4-BE49-F238E27FC236}">
                <a16:creationId xmlns:a16="http://schemas.microsoft.com/office/drawing/2014/main" id="{F950EEF0-A998-DEEA-9877-607186058CE2}"/>
              </a:ext>
            </a:extLst>
          </p:cNvPr>
          <p:cNvPicPr>
            <a:picLocks noGrp="1" noChangeAspect="1"/>
          </p:cNvPicPr>
          <p:nvPr>
            <p:ph sz="half" idx="3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03939" y="2344737"/>
            <a:ext cx="3717925" cy="6789737"/>
          </a:xfrm>
        </p:spPr>
      </p:pic>
      <p:pic>
        <p:nvPicPr>
          <p:cNvPr id="3" name="object 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453029" y="0"/>
            <a:ext cx="1834970" cy="1838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607F0A-2E6E-59CB-9D02-B388B272624B}"/>
              </a:ext>
            </a:extLst>
          </p:cNvPr>
          <p:cNvSpPr txBox="1"/>
          <p:nvPr/>
        </p:nvSpPr>
        <p:spPr>
          <a:xfrm>
            <a:off x="173288" y="165365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VIDEO DESIGN AWAL</a:t>
            </a:r>
            <a:endParaRPr lang="en-ID" b="1" dirty="0">
              <a:latin typeface="Arial Black" panose="020B0A04020102020204" pitchFamily="34" charset="0"/>
            </a:endParaRPr>
          </a:p>
        </p:txBody>
      </p:sp>
      <p:pic>
        <p:nvPicPr>
          <p:cNvPr id="19" name="Video Design Rumah Kucing 3">
            <a:hlinkClick r:id="" action="ppaction://media"/>
            <a:extLst>
              <a:ext uri="{FF2B5EF4-FFF2-40B4-BE49-F238E27FC236}">
                <a16:creationId xmlns:a16="http://schemas.microsoft.com/office/drawing/2014/main" id="{08760967-27BE-7E41-2F37-C0B4C903BEC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28490" y="2344736"/>
            <a:ext cx="10565849" cy="607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8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8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94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25" dirty="0"/>
              <a:t>PROSES DALAM </a:t>
            </a:r>
            <a:r>
              <a:rPr spc="225" dirty="0"/>
              <a:t>PENCAPAIAN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3029" y="0"/>
            <a:ext cx="1834970" cy="1838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6EC3F-5892-2F1A-9875-4BC78D310F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5" y="4229100"/>
            <a:ext cx="5077886" cy="28549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15F111-8787-1498-2E11-AEE12B04EB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5" y="1907264"/>
            <a:ext cx="5077886" cy="2285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53C6E7-3F2E-3847-A6E3-C6E1DC56629D}"/>
              </a:ext>
            </a:extLst>
          </p:cNvPr>
          <p:cNvSpPr txBox="1"/>
          <p:nvPr/>
        </p:nvSpPr>
        <p:spPr>
          <a:xfrm>
            <a:off x="179914" y="146899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 Black" panose="020B0A04020102020204" pitchFamily="34" charset="0"/>
              </a:rPr>
              <a:t>Foto-Foto</a:t>
            </a:r>
            <a:endParaRPr lang="en-ID" b="1" dirty="0">
              <a:latin typeface="Arial Black" panose="020B0A040201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DE3576-94B0-92F0-1688-51CAF83D3A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55" y="7156039"/>
            <a:ext cx="2368746" cy="29086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D674B0-F8CF-8DFE-D4AC-2F6EFD2263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49" y="7149685"/>
            <a:ext cx="1323546" cy="29412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912231-0267-FA08-D19A-727F5F6B65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22" y="7182541"/>
            <a:ext cx="1296037" cy="29083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E04AC3-68B3-019F-7F90-16978A7F0F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256" y="6060164"/>
            <a:ext cx="1850636" cy="41125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B97973-A75C-9785-1C54-D1E387E5FB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256" y="1907264"/>
            <a:ext cx="1850636" cy="4152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28B280-9B2A-9DE8-FA5D-1BC679F644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11" y="1907264"/>
            <a:ext cx="1850636" cy="4152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13C95DE-EE28-DAC8-D463-0066669CA2E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34" y="6046293"/>
            <a:ext cx="1856878" cy="412639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D798D1-9FD1-384F-05CE-137B2FC778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907264"/>
            <a:ext cx="6172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3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25" dirty="0"/>
              <a:t>NEXT PROJECT</a:t>
            </a:r>
            <a:endParaRPr spc="225" dirty="0"/>
          </a:p>
        </p:txBody>
      </p:sp>
      <p:pic>
        <p:nvPicPr>
          <p:cNvPr id="23" name="Video Design RUmah Teman Bunda">
            <a:hlinkClick r:id="" action="ppaction://media"/>
            <a:extLst>
              <a:ext uri="{FF2B5EF4-FFF2-40B4-BE49-F238E27FC236}">
                <a16:creationId xmlns:a16="http://schemas.microsoft.com/office/drawing/2014/main" id="{3538AD3B-3A34-1B2F-B8E7-E6CFDA54352E}"/>
              </a:ext>
            </a:extLst>
          </p:cNvPr>
          <p:cNvPicPr>
            <a:picLocks noGrp="1" noChangeAspect="1"/>
          </p:cNvPicPr>
          <p:nvPr>
            <p:ph sz="half" idx="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7278" y="1458754"/>
            <a:ext cx="4059921" cy="7414277"/>
          </a:xfr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53029" y="0"/>
            <a:ext cx="1834970" cy="18383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F7F6FF-7FC7-3631-C7BA-4357A5245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344812"/>
            <a:ext cx="7874352" cy="35385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D222C4-6A58-5AF9-CACF-514F1A1A3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58754"/>
            <a:ext cx="7874352" cy="35385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F1E7D6-350E-E2B9-DC06-80712CCF4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8" y="1449087"/>
            <a:ext cx="3340772" cy="74342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C3C311-E86F-F8EB-39B6-25226C286BA0}"/>
              </a:ext>
            </a:extLst>
          </p:cNvPr>
          <p:cNvSpPr txBox="1"/>
          <p:nvPr/>
        </p:nvSpPr>
        <p:spPr>
          <a:xfrm>
            <a:off x="163993" y="8883349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PROJECT RUMAH DAMAS A16 (TEMANNYA ISTRI)</a:t>
            </a:r>
            <a:endParaRPr lang="en-ID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0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8731" y="3"/>
            <a:ext cx="6065967" cy="46333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168258"/>
            <a:ext cx="3034463" cy="41187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144000" y="1269042"/>
            <a:ext cx="9144000" cy="8797925"/>
            <a:chOff x="9144000" y="1269042"/>
            <a:chExt cx="9144000" cy="87979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06909" y="4722388"/>
              <a:ext cx="2781090" cy="53440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165128" y="2073488"/>
              <a:ext cx="7962265" cy="6923405"/>
            </a:xfrm>
            <a:custGeom>
              <a:avLst/>
              <a:gdLst/>
              <a:ahLst/>
              <a:cxnLst/>
              <a:rect l="l" t="t" r="r" b="b"/>
              <a:pathLst>
                <a:path w="7962265" h="6923405">
                  <a:moveTo>
                    <a:pt x="7901007" y="6923346"/>
                  </a:moveTo>
                  <a:lnTo>
                    <a:pt x="61695" y="6923346"/>
                  </a:lnTo>
                  <a:lnTo>
                    <a:pt x="37793" y="6918460"/>
                  </a:lnTo>
                  <a:lnTo>
                    <a:pt x="18170" y="6905175"/>
                  </a:lnTo>
                  <a:lnTo>
                    <a:pt x="4885" y="6885552"/>
                  </a:lnTo>
                  <a:lnTo>
                    <a:pt x="0" y="6861651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7900162" y="0"/>
                  </a:lnTo>
                  <a:lnTo>
                    <a:pt x="7924063" y="4885"/>
                  </a:lnTo>
                  <a:lnTo>
                    <a:pt x="7943686" y="18170"/>
                  </a:lnTo>
                  <a:lnTo>
                    <a:pt x="7956971" y="37793"/>
                  </a:lnTo>
                  <a:lnTo>
                    <a:pt x="7961857" y="61695"/>
                  </a:lnTo>
                  <a:lnTo>
                    <a:pt x="7961857" y="6860805"/>
                  </a:lnTo>
                  <a:lnTo>
                    <a:pt x="7957459" y="6885196"/>
                  </a:lnTo>
                  <a:lnTo>
                    <a:pt x="7944426" y="6905070"/>
                  </a:lnTo>
                  <a:lnTo>
                    <a:pt x="7924895" y="6918447"/>
                  </a:lnTo>
                  <a:lnTo>
                    <a:pt x="7901007" y="69233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4000" y="2052360"/>
              <a:ext cx="8003540" cy="6964045"/>
            </a:xfrm>
            <a:custGeom>
              <a:avLst/>
              <a:gdLst/>
              <a:ahLst/>
              <a:cxnLst/>
              <a:rect l="l" t="t" r="r" b="b"/>
              <a:pathLst>
                <a:path w="8003540" h="6964045">
                  <a:moveTo>
                    <a:pt x="7930233" y="6963962"/>
                  </a:moveTo>
                  <a:lnTo>
                    <a:pt x="74725" y="6963962"/>
                  </a:lnTo>
                  <a:lnTo>
                    <a:pt x="50628" y="6959079"/>
                  </a:lnTo>
                  <a:lnTo>
                    <a:pt x="24297" y="6941305"/>
                  </a:lnTo>
                  <a:lnTo>
                    <a:pt x="6523" y="6914974"/>
                  </a:lnTo>
                  <a:lnTo>
                    <a:pt x="0" y="6882780"/>
                  </a:lnTo>
                  <a:lnTo>
                    <a:pt x="0" y="82822"/>
                  </a:lnTo>
                  <a:lnTo>
                    <a:pt x="6523" y="50628"/>
                  </a:lnTo>
                  <a:lnTo>
                    <a:pt x="24297" y="24297"/>
                  </a:lnTo>
                  <a:lnTo>
                    <a:pt x="50628" y="6523"/>
                  </a:lnTo>
                  <a:lnTo>
                    <a:pt x="82821" y="0"/>
                  </a:lnTo>
                  <a:lnTo>
                    <a:pt x="7922137" y="0"/>
                  </a:lnTo>
                  <a:lnTo>
                    <a:pt x="7954329" y="6523"/>
                  </a:lnTo>
                  <a:lnTo>
                    <a:pt x="7980660" y="24297"/>
                  </a:lnTo>
                  <a:lnTo>
                    <a:pt x="7991072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2"/>
                  </a:lnTo>
                  <a:lnTo>
                    <a:pt x="39721" y="6882780"/>
                  </a:lnTo>
                  <a:lnTo>
                    <a:pt x="43128" y="6899497"/>
                  </a:lnTo>
                  <a:lnTo>
                    <a:pt x="52398" y="6913204"/>
                  </a:lnTo>
                  <a:lnTo>
                    <a:pt x="66105" y="6922474"/>
                  </a:lnTo>
                  <a:lnTo>
                    <a:pt x="82823" y="6925881"/>
                  </a:lnTo>
                  <a:lnTo>
                    <a:pt x="7991072" y="6925881"/>
                  </a:lnTo>
                  <a:lnTo>
                    <a:pt x="7980660" y="6941305"/>
                  </a:lnTo>
                  <a:lnTo>
                    <a:pt x="7954329" y="6959079"/>
                  </a:lnTo>
                  <a:lnTo>
                    <a:pt x="7930233" y="6963962"/>
                  </a:lnTo>
                  <a:close/>
                </a:path>
                <a:path w="8003540" h="6964045">
                  <a:moveTo>
                    <a:pt x="7991072" y="6925881"/>
                  </a:moveTo>
                  <a:lnTo>
                    <a:pt x="7922135" y="6925881"/>
                  </a:lnTo>
                  <a:lnTo>
                    <a:pt x="7938853" y="6922474"/>
                  </a:lnTo>
                  <a:lnTo>
                    <a:pt x="7952559" y="6913204"/>
                  </a:lnTo>
                  <a:lnTo>
                    <a:pt x="7961829" y="6899497"/>
                  </a:lnTo>
                  <a:lnTo>
                    <a:pt x="7965236" y="6882780"/>
                  </a:lnTo>
                  <a:lnTo>
                    <a:pt x="7965236" y="82822"/>
                  </a:lnTo>
                  <a:lnTo>
                    <a:pt x="7961829" y="66105"/>
                  </a:lnTo>
                  <a:lnTo>
                    <a:pt x="7952559" y="52398"/>
                  </a:lnTo>
                  <a:lnTo>
                    <a:pt x="7938853" y="43128"/>
                  </a:lnTo>
                  <a:lnTo>
                    <a:pt x="7922135" y="39721"/>
                  </a:lnTo>
                  <a:lnTo>
                    <a:pt x="7991072" y="39721"/>
                  </a:lnTo>
                  <a:lnTo>
                    <a:pt x="7998435" y="50628"/>
                  </a:lnTo>
                  <a:lnTo>
                    <a:pt x="8003486" y="75556"/>
                  </a:lnTo>
                  <a:lnTo>
                    <a:pt x="8003486" y="6890046"/>
                  </a:lnTo>
                  <a:lnTo>
                    <a:pt x="7998435" y="6914974"/>
                  </a:lnTo>
                  <a:lnTo>
                    <a:pt x="7991072" y="6925881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65128" y="1290170"/>
              <a:ext cx="7962265" cy="1000125"/>
            </a:xfrm>
            <a:custGeom>
              <a:avLst/>
              <a:gdLst/>
              <a:ahLst/>
              <a:cxnLst/>
              <a:rect l="l" t="t" r="r" b="b"/>
              <a:pathLst>
                <a:path w="7962265" h="1000125">
                  <a:moveTo>
                    <a:pt x="7901007" y="999548"/>
                  </a:moveTo>
                  <a:lnTo>
                    <a:pt x="61695" y="999548"/>
                  </a:lnTo>
                  <a:lnTo>
                    <a:pt x="37793" y="994662"/>
                  </a:lnTo>
                  <a:lnTo>
                    <a:pt x="18170" y="981377"/>
                  </a:lnTo>
                  <a:lnTo>
                    <a:pt x="4885" y="961754"/>
                  </a:lnTo>
                  <a:lnTo>
                    <a:pt x="0" y="937852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7900162" y="0"/>
                  </a:lnTo>
                  <a:lnTo>
                    <a:pt x="7924063" y="4885"/>
                  </a:lnTo>
                  <a:lnTo>
                    <a:pt x="7943686" y="18170"/>
                  </a:lnTo>
                  <a:lnTo>
                    <a:pt x="7956971" y="37793"/>
                  </a:lnTo>
                  <a:lnTo>
                    <a:pt x="7961857" y="61695"/>
                  </a:lnTo>
                  <a:lnTo>
                    <a:pt x="7961857" y="937007"/>
                  </a:lnTo>
                  <a:lnTo>
                    <a:pt x="7957459" y="961397"/>
                  </a:lnTo>
                  <a:lnTo>
                    <a:pt x="7944426" y="981271"/>
                  </a:lnTo>
                  <a:lnTo>
                    <a:pt x="7924895" y="994648"/>
                  </a:lnTo>
                  <a:lnTo>
                    <a:pt x="7901007" y="999548"/>
                  </a:lnTo>
                  <a:close/>
                </a:path>
              </a:pathLst>
            </a:custGeom>
            <a:solidFill>
              <a:srgbClr val="D9FA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4000" y="1269042"/>
              <a:ext cx="8003540" cy="1040130"/>
            </a:xfrm>
            <a:custGeom>
              <a:avLst/>
              <a:gdLst/>
              <a:ahLst/>
              <a:cxnLst/>
              <a:rect l="l" t="t" r="r" b="b"/>
              <a:pathLst>
                <a:path w="8003540" h="1040130">
                  <a:moveTo>
                    <a:pt x="7933395" y="1039523"/>
                  </a:moveTo>
                  <a:lnTo>
                    <a:pt x="71563" y="1039523"/>
                  </a:lnTo>
                  <a:lnTo>
                    <a:pt x="50628" y="1035281"/>
                  </a:lnTo>
                  <a:lnTo>
                    <a:pt x="24297" y="1017507"/>
                  </a:lnTo>
                  <a:lnTo>
                    <a:pt x="6523" y="991175"/>
                  </a:lnTo>
                  <a:lnTo>
                    <a:pt x="0" y="958982"/>
                  </a:lnTo>
                  <a:lnTo>
                    <a:pt x="0" y="82822"/>
                  </a:lnTo>
                  <a:lnTo>
                    <a:pt x="6523" y="50629"/>
                  </a:lnTo>
                  <a:lnTo>
                    <a:pt x="24297" y="24297"/>
                  </a:lnTo>
                  <a:lnTo>
                    <a:pt x="50628" y="6523"/>
                  </a:lnTo>
                  <a:lnTo>
                    <a:pt x="82823" y="0"/>
                  </a:lnTo>
                  <a:lnTo>
                    <a:pt x="7922136" y="0"/>
                  </a:lnTo>
                  <a:lnTo>
                    <a:pt x="7954329" y="6523"/>
                  </a:lnTo>
                  <a:lnTo>
                    <a:pt x="7980660" y="24297"/>
                  </a:lnTo>
                  <a:lnTo>
                    <a:pt x="7991072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2"/>
                  </a:lnTo>
                  <a:lnTo>
                    <a:pt x="39721" y="958982"/>
                  </a:lnTo>
                  <a:lnTo>
                    <a:pt x="43128" y="975699"/>
                  </a:lnTo>
                  <a:lnTo>
                    <a:pt x="52398" y="989406"/>
                  </a:lnTo>
                  <a:lnTo>
                    <a:pt x="66105" y="998676"/>
                  </a:lnTo>
                  <a:lnTo>
                    <a:pt x="82823" y="1002083"/>
                  </a:lnTo>
                  <a:lnTo>
                    <a:pt x="7991072" y="1002083"/>
                  </a:lnTo>
                  <a:lnTo>
                    <a:pt x="7980660" y="1017507"/>
                  </a:lnTo>
                  <a:lnTo>
                    <a:pt x="7954329" y="1035281"/>
                  </a:lnTo>
                  <a:lnTo>
                    <a:pt x="7933395" y="1039523"/>
                  </a:lnTo>
                  <a:close/>
                </a:path>
                <a:path w="8003540" h="1040130">
                  <a:moveTo>
                    <a:pt x="7991072" y="1002083"/>
                  </a:moveTo>
                  <a:lnTo>
                    <a:pt x="7922135" y="1002083"/>
                  </a:lnTo>
                  <a:lnTo>
                    <a:pt x="7938853" y="998676"/>
                  </a:lnTo>
                  <a:lnTo>
                    <a:pt x="7952559" y="989406"/>
                  </a:lnTo>
                  <a:lnTo>
                    <a:pt x="7961829" y="975699"/>
                  </a:lnTo>
                  <a:lnTo>
                    <a:pt x="7965236" y="958982"/>
                  </a:lnTo>
                  <a:lnTo>
                    <a:pt x="7965236" y="82822"/>
                  </a:lnTo>
                  <a:lnTo>
                    <a:pt x="7961829" y="66105"/>
                  </a:lnTo>
                  <a:lnTo>
                    <a:pt x="7952559" y="52398"/>
                  </a:lnTo>
                  <a:lnTo>
                    <a:pt x="7938853" y="43128"/>
                  </a:lnTo>
                  <a:lnTo>
                    <a:pt x="7922135" y="39721"/>
                  </a:lnTo>
                  <a:lnTo>
                    <a:pt x="7991072" y="39721"/>
                  </a:lnTo>
                  <a:lnTo>
                    <a:pt x="7998435" y="50629"/>
                  </a:lnTo>
                  <a:lnTo>
                    <a:pt x="8003486" y="75556"/>
                  </a:lnTo>
                  <a:lnTo>
                    <a:pt x="8003486" y="966248"/>
                  </a:lnTo>
                  <a:lnTo>
                    <a:pt x="7998435" y="991175"/>
                  </a:lnTo>
                  <a:lnTo>
                    <a:pt x="7991072" y="100208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7283" y="1590240"/>
              <a:ext cx="409574" cy="4095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9933" y="1590240"/>
              <a:ext cx="409574" cy="4095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22584" y="1590240"/>
              <a:ext cx="409574" cy="40957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313433" y="3387064"/>
            <a:ext cx="473900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10" dirty="0"/>
              <a:t>CONCLUSION</a:t>
            </a:r>
            <a:endParaRPr sz="5500"/>
          </a:p>
        </p:txBody>
      </p:sp>
      <p:sp>
        <p:nvSpPr>
          <p:cNvPr id="14" name="object 14"/>
          <p:cNvSpPr txBox="1"/>
          <p:nvPr/>
        </p:nvSpPr>
        <p:spPr>
          <a:xfrm>
            <a:off x="10313433" y="4385555"/>
            <a:ext cx="5681980" cy="412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2500" i="1" spc="-65" dirty="0">
                <a:solidFill>
                  <a:srgbClr val="181818"/>
                </a:solidFill>
                <a:latin typeface="Arial"/>
                <a:cs typeface="Arial"/>
              </a:rPr>
              <a:t>Kako</a:t>
            </a:r>
            <a:r>
              <a:rPr sz="2500" i="1" spc="-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Allwork</a:t>
            </a:r>
            <a:r>
              <a:rPr sz="2500" i="1" spc="-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50" dirty="0">
                <a:solidFill>
                  <a:srgbClr val="181818"/>
                </a:solidFill>
                <a:latin typeface="Arial"/>
                <a:cs typeface="Arial"/>
              </a:rPr>
              <a:t>memberikan</a:t>
            </a:r>
            <a:r>
              <a:rPr sz="2500" i="1" spc="-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60" dirty="0">
                <a:solidFill>
                  <a:srgbClr val="181818"/>
                </a:solidFill>
                <a:latin typeface="Arial"/>
                <a:cs typeface="Arial"/>
              </a:rPr>
              <a:t>opsi</a:t>
            </a:r>
            <a:r>
              <a:rPr sz="2500" i="1" spc="-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dan</a:t>
            </a:r>
            <a:r>
              <a:rPr sz="2500" i="1" spc="-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70" dirty="0">
                <a:solidFill>
                  <a:srgbClr val="181818"/>
                </a:solidFill>
                <a:latin typeface="Arial"/>
                <a:cs typeface="Arial"/>
              </a:rPr>
              <a:t>solusi </a:t>
            </a:r>
            <a:r>
              <a:rPr sz="2500" i="1" spc="-50" dirty="0">
                <a:solidFill>
                  <a:srgbClr val="181818"/>
                </a:solidFill>
                <a:latin typeface="Arial"/>
                <a:cs typeface="Arial"/>
              </a:rPr>
              <a:t>mewujudkan</a:t>
            </a:r>
            <a:r>
              <a:rPr sz="2500" i="1" spc="-1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50" dirty="0">
                <a:solidFill>
                  <a:srgbClr val="181818"/>
                </a:solidFill>
                <a:latin typeface="Arial"/>
                <a:cs typeface="Arial"/>
              </a:rPr>
              <a:t>ide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kreatif</a:t>
            </a:r>
            <a:r>
              <a:rPr sz="2500" i="1" spc="-1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pelanggan.</a:t>
            </a:r>
            <a:endParaRPr sz="2500">
              <a:latin typeface="Arial"/>
              <a:cs typeface="Arial"/>
            </a:endParaRPr>
          </a:p>
          <a:p>
            <a:pPr marL="12700" marR="79375">
              <a:lnSpc>
                <a:spcPct val="107500"/>
              </a:lnSpc>
            </a:pPr>
            <a:r>
              <a:rPr sz="2500" i="1" spc="-50" dirty="0">
                <a:solidFill>
                  <a:srgbClr val="181818"/>
                </a:solidFill>
                <a:latin typeface="Arial"/>
                <a:cs typeface="Arial"/>
              </a:rPr>
              <a:t>Menempatkan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55" dirty="0">
                <a:solidFill>
                  <a:srgbClr val="181818"/>
                </a:solidFill>
                <a:latin typeface="Arial"/>
                <a:cs typeface="Arial"/>
              </a:rPr>
              <a:t>CEO</a:t>
            </a:r>
            <a:r>
              <a:rPr sz="25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30" dirty="0">
                <a:solidFill>
                  <a:srgbClr val="181818"/>
                </a:solidFill>
                <a:latin typeface="Arial"/>
                <a:cs typeface="Arial"/>
              </a:rPr>
              <a:t>sebagai</a:t>
            </a:r>
            <a:r>
              <a:rPr sz="2500" i="1" spc="-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Pimpro 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dengan sentuhan </a:t>
            </a:r>
            <a:r>
              <a:rPr sz="2500" i="1" spc="-70" dirty="0">
                <a:solidFill>
                  <a:srgbClr val="181818"/>
                </a:solidFill>
                <a:latin typeface="Arial"/>
                <a:cs typeface="Arial"/>
              </a:rPr>
              <a:t>arsitek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handal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akan </a:t>
            </a:r>
            <a:r>
              <a:rPr sz="2500" i="1" spc="-70" dirty="0">
                <a:solidFill>
                  <a:srgbClr val="181818"/>
                </a:solidFill>
                <a:latin typeface="Arial"/>
                <a:cs typeface="Arial"/>
              </a:rPr>
              <a:t>memandu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60" dirty="0">
                <a:solidFill>
                  <a:srgbClr val="181818"/>
                </a:solidFill>
                <a:latin typeface="Arial"/>
                <a:cs typeface="Arial"/>
              </a:rPr>
              <a:t>pelanggan</a:t>
            </a:r>
            <a:r>
              <a:rPr sz="2500" i="1" spc="-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35" dirty="0">
                <a:solidFill>
                  <a:srgbClr val="181818"/>
                </a:solidFill>
                <a:latin typeface="Arial"/>
                <a:cs typeface="Arial"/>
              </a:rPr>
              <a:t>dalam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mewujudkan </a:t>
            </a:r>
            <a:r>
              <a:rPr sz="2500" i="1" spc="-50" dirty="0">
                <a:solidFill>
                  <a:srgbClr val="181818"/>
                </a:solidFill>
                <a:latin typeface="Arial"/>
                <a:cs typeface="Arial"/>
              </a:rPr>
              <a:t>ide</a:t>
            </a:r>
            <a:r>
              <a:rPr sz="2500" i="1" spc="-1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kreatif</a:t>
            </a:r>
            <a:r>
              <a:rPr sz="2500" i="1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35" dirty="0">
                <a:solidFill>
                  <a:srgbClr val="181818"/>
                </a:solidFill>
                <a:latin typeface="Arial"/>
                <a:cs typeface="Arial"/>
              </a:rPr>
              <a:t>menjadi</a:t>
            </a:r>
            <a:r>
              <a:rPr sz="2500" i="1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60" dirty="0">
                <a:solidFill>
                  <a:srgbClr val="181818"/>
                </a:solidFill>
                <a:latin typeface="Arial"/>
                <a:cs typeface="Arial"/>
              </a:rPr>
              <a:t>kenyataan</a:t>
            </a:r>
            <a:r>
              <a:rPr sz="2500" i="1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dipadukan </a:t>
            </a:r>
            <a:r>
              <a:rPr sz="2500" i="1" spc="-100" dirty="0">
                <a:solidFill>
                  <a:srgbClr val="181818"/>
                </a:solidFill>
                <a:latin typeface="Arial"/>
                <a:cs typeface="Arial"/>
              </a:rPr>
              <a:t>kreasi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tangan</a:t>
            </a:r>
            <a:r>
              <a:rPr sz="2500" i="1" spc="-1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para</a:t>
            </a:r>
            <a:r>
              <a:rPr sz="2500" i="1" spc="-1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45" dirty="0">
                <a:solidFill>
                  <a:srgbClr val="181818"/>
                </a:solidFill>
                <a:latin typeface="Arial"/>
                <a:cs typeface="Arial"/>
              </a:rPr>
              <a:t>teknisi</a:t>
            </a:r>
            <a:r>
              <a:rPr sz="250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berjiwa</a:t>
            </a:r>
            <a:r>
              <a:rPr sz="2500" i="1" spc="-1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seni, dan</a:t>
            </a:r>
            <a:r>
              <a:rPr sz="2500" i="1" spc="-1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50" dirty="0">
                <a:solidFill>
                  <a:srgbClr val="181818"/>
                </a:solidFill>
                <a:latin typeface="Arial"/>
                <a:cs typeface="Arial"/>
              </a:rPr>
              <a:t>memberikan</a:t>
            </a:r>
            <a:r>
              <a:rPr sz="2500" i="1" spc="-1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35" dirty="0">
                <a:solidFill>
                  <a:srgbClr val="181818"/>
                </a:solidFill>
                <a:latin typeface="Arial"/>
                <a:cs typeface="Arial"/>
              </a:rPr>
              <a:t>Jaminan</a:t>
            </a:r>
            <a:r>
              <a:rPr sz="2500" i="1" spc="-1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After </a:t>
            </a:r>
            <a:r>
              <a:rPr sz="2500" i="1" spc="-25" dirty="0">
                <a:solidFill>
                  <a:srgbClr val="181818"/>
                </a:solidFill>
                <a:latin typeface="Arial"/>
                <a:cs typeface="Arial"/>
              </a:rPr>
              <a:t>Construction</a:t>
            </a:r>
            <a:r>
              <a:rPr sz="2500" i="1" spc="-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35" dirty="0">
                <a:solidFill>
                  <a:srgbClr val="181818"/>
                </a:solidFill>
                <a:latin typeface="Arial"/>
                <a:cs typeface="Arial"/>
              </a:rPr>
              <a:t>Services</a:t>
            </a: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dengan</a:t>
            </a:r>
            <a:r>
              <a:rPr sz="2500" i="1" spc="-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metode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yang</a:t>
            </a:r>
            <a:r>
              <a:rPr sz="2500" i="1" spc="-1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disepakati.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91431" y="3124685"/>
            <a:ext cx="3857624" cy="44576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3"/>
            <a:ext cx="1838324" cy="18383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FAB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2570" y="7880720"/>
            <a:ext cx="5257799" cy="24062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796336" cy="18678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27170" y="0"/>
            <a:ext cx="4160829" cy="20105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498106" y="2010634"/>
            <a:ext cx="9483090" cy="6657340"/>
            <a:chOff x="1498106" y="2010634"/>
            <a:chExt cx="9483090" cy="6657340"/>
          </a:xfrm>
        </p:grpSpPr>
        <p:sp>
          <p:nvSpPr>
            <p:cNvPr id="7" name="object 7"/>
            <p:cNvSpPr/>
            <p:nvPr/>
          </p:nvSpPr>
          <p:spPr>
            <a:xfrm>
              <a:off x="1519235" y="2815081"/>
              <a:ext cx="9440545" cy="5833745"/>
            </a:xfrm>
            <a:custGeom>
              <a:avLst/>
              <a:gdLst/>
              <a:ahLst/>
              <a:cxnLst/>
              <a:rect l="l" t="t" r="r" b="b"/>
              <a:pathLst>
                <a:path w="9440545" h="5833745">
                  <a:moveTo>
                    <a:pt x="9379576" y="5833230"/>
                  </a:moveTo>
                  <a:lnTo>
                    <a:pt x="61695" y="5833230"/>
                  </a:lnTo>
                  <a:lnTo>
                    <a:pt x="37793" y="5828344"/>
                  </a:lnTo>
                  <a:lnTo>
                    <a:pt x="18170" y="5815059"/>
                  </a:lnTo>
                  <a:lnTo>
                    <a:pt x="4885" y="5795436"/>
                  </a:lnTo>
                  <a:lnTo>
                    <a:pt x="0" y="5771534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9378730" y="0"/>
                  </a:lnTo>
                  <a:lnTo>
                    <a:pt x="9402633" y="4885"/>
                  </a:lnTo>
                  <a:lnTo>
                    <a:pt x="9422256" y="18170"/>
                  </a:lnTo>
                  <a:lnTo>
                    <a:pt x="9435540" y="37793"/>
                  </a:lnTo>
                  <a:lnTo>
                    <a:pt x="9440426" y="61695"/>
                  </a:lnTo>
                  <a:lnTo>
                    <a:pt x="9440426" y="5770690"/>
                  </a:lnTo>
                  <a:lnTo>
                    <a:pt x="9436028" y="5795080"/>
                  </a:lnTo>
                  <a:lnTo>
                    <a:pt x="9422994" y="5814954"/>
                  </a:lnTo>
                  <a:lnTo>
                    <a:pt x="9403464" y="5828330"/>
                  </a:lnTo>
                  <a:lnTo>
                    <a:pt x="9379576" y="58332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8106" y="2793953"/>
              <a:ext cx="9483090" cy="5873750"/>
            </a:xfrm>
            <a:custGeom>
              <a:avLst/>
              <a:gdLst/>
              <a:ahLst/>
              <a:cxnLst/>
              <a:rect l="l" t="t" r="r" b="b"/>
              <a:pathLst>
                <a:path w="9483090" h="5873750">
                  <a:moveTo>
                    <a:pt x="9409373" y="5873730"/>
                  </a:moveTo>
                  <a:lnTo>
                    <a:pt x="74155" y="5873730"/>
                  </a:lnTo>
                  <a:lnTo>
                    <a:pt x="50629" y="5868963"/>
                  </a:lnTo>
                  <a:lnTo>
                    <a:pt x="24297" y="5851189"/>
                  </a:lnTo>
                  <a:lnTo>
                    <a:pt x="6523" y="5824858"/>
                  </a:lnTo>
                  <a:lnTo>
                    <a:pt x="0" y="5792663"/>
                  </a:lnTo>
                  <a:lnTo>
                    <a:pt x="0" y="82823"/>
                  </a:lnTo>
                  <a:lnTo>
                    <a:pt x="6523" y="50628"/>
                  </a:lnTo>
                  <a:lnTo>
                    <a:pt x="24297" y="24297"/>
                  </a:lnTo>
                  <a:lnTo>
                    <a:pt x="50629" y="6523"/>
                  </a:lnTo>
                  <a:lnTo>
                    <a:pt x="82822" y="0"/>
                  </a:lnTo>
                  <a:lnTo>
                    <a:pt x="9400706" y="0"/>
                  </a:lnTo>
                  <a:lnTo>
                    <a:pt x="9432899" y="6523"/>
                  </a:lnTo>
                  <a:lnTo>
                    <a:pt x="9459230" y="24297"/>
                  </a:lnTo>
                  <a:lnTo>
                    <a:pt x="9469642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3"/>
                  </a:lnTo>
                  <a:lnTo>
                    <a:pt x="39721" y="5792663"/>
                  </a:lnTo>
                  <a:lnTo>
                    <a:pt x="43128" y="5809381"/>
                  </a:lnTo>
                  <a:lnTo>
                    <a:pt x="52398" y="5823088"/>
                  </a:lnTo>
                  <a:lnTo>
                    <a:pt x="66105" y="5832358"/>
                  </a:lnTo>
                  <a:lnTo>
                    <a:pt x="82823" y="5835765"/>
                  </a:lnTo>
                  <a:lnTo>
                    <a:pt x="9469642" y="5835765"/>
                  </a:lnTo>
                  <a:lnTo>
                    <a:pt x="9459230" y="5851189"/>
                  </a:lnTo>
                  <a:lnTo>
                    <a:pt x="9432899" y="5868963"/>
                  </a:lnTo>
                  <a:lnTo>
                    <a:pt x="9409373" y="5873730"/>
                  </a:lnTo>
                  <a:close/>
                </a:path>
                <a:path w="9483090" h="5873750">
                  <a:moveTo>
                    <a:pt x="9469642" y="5835765"/>
                  </a:moveTo>
                  <a:lnTo>
                    <a:pt x="9400705" y="5835765"/>
                  </a:lnTo>
                  <a:lnTo>
                    <a:pt x="9417423" y="5832358"/>
                  </a:lnTo>
                  <a:lnTo>
                    <a:pt x="9431130" y="5823088"/>
                  </a:lnTo>
                  <a:lnTo>
                    <a:pt x="9440400" y="5809381"/>
                  </a:lnTo>
                  <a:lnTo>
                    <a:pt x="9443807" y="5792663"/>
                  </a:lnTo>
                  <a:lnTo>
                    <a:pt x="9443807" y="82823"/>
                  </a:lnTo>
                  <a:lnTo>
                    <a:pt x="9440400" y="66105"/>
                  </a:lnTo>
                  <a:lnTo>
                    <a:pt x="9431130" y="52398"/>
                  </a:lnTo>
                  <a:lnTo>
                    <a:pt x="9417423" y="43128"/>
                  </a:lnTo>
                  <a:lnTo>
                    <a:pt x="9400705" y="39721"/>
                  </a:lnTo>
                  <a:lnTo>
                    <a:pt x="9469642" y="39721"/>
                  </a:lnTo>
                  <a:lnTo>
                    <a:pt x="9477004" y="50628"/>
                  </a:lnTo>
                  <a:lnTo>
                    <a:pt x="9482482" y="77666"/>
                  </a:lnTo>
                  <a:lnTo>
                    <a:pt x="9482482" y="5797820"/>
                  </a:lnTo>
                  <a:lnTo>
                    <a:pt x="9477004" y="5824858"/>
                  </a:lnTo>
                  <a:lnTo>
                    <a:pt x="9469642" y="583576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19235" y="2031763"/>
              <a:ext cx="9440545" cy="1000125"/>
            </a:xfrm>
            <a:custGeom>
              <a:avLst/>
              <a:gdLst/>
              <a:ahLst/>
              <a:cxnLst/>
              <a:rect l="l" t="t" r="r" b="b"/>
              <a:pathLst>
                <a:path w="9440545" h="1000125">
                  <a:moveTo>
                    <a:pt x="9379576" y="999548"/>
                  </a:moveTo>
                  <a:lnTo>
                    <a:pt x="61695" y="999548"/>
                  </a:lnTo>
                  <a:lnTo>
                    <a:pt x="37793" y="994662"/>
                  </a:lnTo>
                  <a:lnTo>
                    <a:pt x="18170" y="981377"/>
                  </a:lnTo>
                  <a:lnTo>
                    <a:pt x="4885" y="961754"/>
                  </a:lnTo>
                  <a:lnTo>
                    <a:pt x="0" y="937852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9378730" y="0"/>
                  </a:lnTo>
                  <a:lnTo>
                    <a:pt x="9402633" y="4885"/>
                  </a:lnTo>
                  <a:lnTo>
                    <a:pt x="9422256" y="18170"/>
                  </a:lnTo>
                  <a:lnTo>
                    <a:pt x="9435540" y="37793"/>
                  </a:lnTo>
                  <a:lnTo>
                    <a:pt x="9440426" y="61695"/>
                  </a:lnTo>
                  <a:lnTo>
                    <a:pt x="9440426" y="937007"/>
                  </a:lnTo>
                  <a:lnTo>
                    <a:pt x="9436028" y="961397"/>
                  </a:lnTo>
                  <a:lnTo>
                    <a:pt x="9422994" y="981271"/>
                  </a:lnTo>
                  <a:lnTo>
                    <a:pt x="9403464" y="994648"/>
                  </a:lnTo>
                  <a:lnTo>
                    <a:pt x="9379576" y="999548"/>
                  </a:lnTo>
                  <a:close/>
                </a:path>
              </a:pathLst>
            </a:custGeom>
            <a:solidFill>
              <a:srgbClr val="FFFA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8106" y="2010634"/>
              <a:ext cx="9483090" cy="1040130"/>
            </a:xfrm>
            <a:custGeom>
              <a:avLst/>
              <a:gdLst/>
              <a:ahLst/>
              <a:cxnLst/>
              <a:rect l="l" t="t" r="r" b="b"/>
              <a:pathLst>
                <a:path w="9483090" h="1040130">
                  <a:moveTo>
                    <a:pt x="9411965" y="1039523"/>
                  </a:moveTo>
                  <a:lnTo>
                    <a:pt x="71563" y="1039523"/>
                  </a:lnTo>
                  <a:lnTo>
                    <a:pt x="50629" y="1035281"/>
                  </a:lnTo>
                  <a:lnTo>
                    <a:pt x="24297" y="1017507"/>
                  </a:lnTo>
                  <a:lnTo>
                    <a:pt x="6523" y="991175"/>
                  </a:lnTo>
                  <a:lnTo>
                    <a:pt x="0" y="958981"/>
                  </a:lnTo>
                  <a:lnTo>
                    <a:pt x="0" y="82823"/>
                  </a:lnTo>
                  <a:lnTo>
                    <a:pt x="6523" y="50629"/>
                  </a:lnTo>
                  <a:lnTo>
                    <a:pt x="24297" y="24297"/>
                  </a:lnTo>
                  <a:lnTo>
                    <a:pt x="50629" y="6523"/>
                  </a:lnTo>
                  <a:lnTo>
                    <a:pt x="82822" y="0"/>
                  </a:lnTo>
                  <a:lnTo>
                    <a:pt x="9400706" y="0"/>
                  </a:lnTo>
                  <a:lnTo>
                    <a:pt x="9432899" y="6523"/>
                  </a:lnTo>
                  <a:lnTo>
                    <a:pt x="9459230" y="24297"/>
                  </a:lnTo>
                  <a:lnTo>
                    <a:pt x="9469642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3"/>
                  </a:lnTo>
                  <a:lnTo>
                    <a:pt x="39721" y="958981"/>
                  </a:lnTo>
                  <a:lnTo>
                    <a:pt x="43128" y="975699"/>
                  </a:lnTo>
                  <a:lnTo>
                    <a:pt x="52398" y="989406"/>
                  </a:lnTo>
                  <a:lnTo>
                    <a:pt x="66105" y="998676"/>
                  </a:lnTo>
                  <a:lnTo>
                    <a:pt x="82823" y="1002083"/>
                  </a:lnTo>
                  <a:lnTo>
                    <a:pt x="9469642" y="1002083"/>
                  </a:lnTo>
                  <a:lnTo>
                    <a:pt x="9459230" y="1017507"/>
                  </a:lnTo>
                  <a:lnTo>
                    <a:pt x="9432899" y="1035281"/>
                  </a:lnTo>
                  <a:lnTo>
                    <a:pt x="9411965" y="1039523"/>
                  </a:lnTo>
                  <a:close/>
                </a:path>
                <a:path w="9483090" h="1040130">
                  <a:moveTo>
                    <a:pt x="9469642" y="1002083"/>
                  </a:moveTo>
                  <a:lnTo>
                    <a:pt x="9400705" y="1002083"/>
                  </a:lnTo>
                  <a:lnTo>
                    <a:pt x="9417423" y="998676"/>
                  </a:lnTo>
                  <a:lnTo>
                    <a:pt x="9431130" y="989406"/>
                  </a:lnTo>
                  <a:lnTo>
                    <a:pt x="9440400" y="975699"/>
                  </a:lnTo>
                  <a:lnTo>
                    <a:pt x="9443807" y="958981"/>
                  </a:lnTo>
                  <a:lnTo>
                    <a:pt x="9443807" y="82823"/>
                  </a:lnTo>
                  <a:lnTo>
                    <a:pt x="9440400" y="66105"/>
                  </a:lnTo>
                  <a:lnTo>
                    <a:pt x="9431130" y="52398"/>
                  </a:lnTo>
                  <a:lnTo>
                    <a:pt x="9417423" y="43128"/>
                  </a:lnTo>
                  <a:lnTo>
                    <a:pt x="9400705" y="39721"/>
                  </a:lnTo>
                  <a:lnTo>
                    <a:pt x="9469642" y="39721"/>
                  </a:lnTo>
                  <a:lnTo>
                    <a:pt x="9477004" y="50629"/>
                  </a:lnTo>
                  <a:lnTo>
                    <a:pt x="9482482" y="77666"/>
                  </a:lnTo>
                  <a:lnTo>
                    <a:pt x="9482482" y="964138"/>
                  </a:lnTo>
                  <a:lnTo>
                    <a:pt x="9477004" y="991175"/>
                  </a:lnTo>
                  <a:lnTo>
                    <a:pt x="9469642" y="100208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7151" y="2331834"/>
              <a:ext cx="409574" cy="4095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9801" y="2331834"/>
              <a:ext cx="409574" cy="4095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2452" y="2331834"/>
              <a:ext cx="409574" cy="4095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919001" y="3748043"/>
            <a:ext cx="4641850" cy="3654425"/>
          </a:xfrm>
          <a:prstGeom prst="rect">
            <a:avLst/>
          </a:prstGeom>
        </p:spPr>
        <p:txBody>
          <a:bodyPr vert="horz" wrap="square" lIns="0" tIns="344805" rIns="0" bIns="0" rtlCol="0">
            <a:spAutoFit/>
          </a:bodyPr>
          <a:lstStyle/>
          <a:p>
            <a:pPr marL="971550" marR="5080" indent="-959485">
              <a:lnSpc>
                <a:spcPts val="12980"/>
              </a:lnSpc>
              <a:spcBef>
                <a:spcPts val="2715"/>
              </a:spcBef>
            </a:pPr>
            <a:r>
              <a:rPr sz="13000" b="1" spc="-1550" dirty="0">
                <a:solidFill>
                  <a:srgbClr val="181818"/>
                </a:solidFill>
                <a:latin typeface="Cambria"/>
                <a:cs typeface="Cambria"/>
              </a:rPr>
              <a:t>THANK </a:t>
            </a:r>
            <a:r>
              <a:rPr sz="13000" b="1" spc="-1565" dirty="0">
                <a:solidFill>
                  <a:srgbClr val="181818"/>
                </a:solidFill>
                <a:latin typeface="Cambria"/>
                <a:cs typeface="Cambria"/>
              </a:rPr>
              <a:t>YOU</a:t>
            </a:r>
            <a:endParaRPr sz="130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5729" y="2328433"/>
            <a:ext cx="33826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355" dirty="0">
                <a:solidFill>
                  <a:srgbClr val="181818"/>
                </a:solidFill>
                <a:latin typeface="Arial Narrow"/>
                <a:cs typeface="Arial Narrow"/>
              </a:rPr>
              <a:t>DIGITAL</a:t>
            </a:r>
            <a:r>
              <a:rPr sz="2500" spc="-65" dirty="0">
                <a:solidFill>
                  <a:srgbClr val="181818"/>
                </a:solidFill>
                <a:latin typeface="Arial Narrow"/>
                <a:cs typeface="Arial Narrow"/>
              </a:rPr>
              <a:t> </a:t>
            </a:r>
            <a:r>
              <a:rPr sz="2500" spc="335" dirty="0">
                <a:solidFill>
                  <a:srgbClr val="181818"/>
                </a:solidFill>
                <a:latin typeface="Arial Narrow"/>
                <a:cs typeface="Arial Narrow"/>
              </a:rPr>
              <a:t>MARKETING</a:t>
            </a:r>
            <a:endParaRPr sz="2500">
              <a:latin typeface="Arial Narrow"/>
              <a:cs typeface="Arial Narro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98428" y="3871811"/>
            <a:ext cx="6089571" cy="33908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3517746" y="4234360"/>
            <a:ext cx="3100705" cy="171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  <a:tabLst>
                <a:tab pos="1273175" algn="l"/>
                <a:tab pos="1845310" algn="l"/>
                <a:tab pos="2542540" algn="l"/>
              </a:tabLst>
            </a:pPr>
            <a:r>
              <a:rPr sz="3200" b="1" spc="-265" dirty="0">
                <a:solidFill>
                  <a:srgbClr val="181818"/>
                </a:solidFill>
                <a:latin typeface="Cambria"/>
                <a:cs typeface="Cambria"/>
              </a:rPr>
              <a:t>Aktualisasikan</a:t>
            </a:r>
            <a:r>
              <a:rPr sz="3200" b="1" dirty="0">
                <a:solidFill>
                  <a:srgbClr val="181818"/>
                </a:solidFill>
                <a:latin typeface="Cambria"/>
                <a:cs typeface="Cambria"/>
              </a:rPr>
              <a:t>	</a:t>
            </a:r>
            <a:r>
              <a:rPr sz="3200" b="1" spc="-165" dirty="0">
                <a:solidFill>
                  <a:srgbClr val="181818"/>
                </a:solidFill>
                <a:latin typeface="Cambria"/>
                <a:cs typeface="Cambria"/>
              </a:rPr>
              <a:t>Ide </a:t>
            </a:r>
            <a:r>
              <a:rPr sz="3200" b="1" spc="-80" dirty="0">
                <a:solidFill>
                  <a:srgbClr val="181818"/>
                </a:solidFill>
                <a:latin typeface="Cambria"/>
                <a:cs typeface="Cambria"/>
              </a:rPr>
              <a:t>Kreatifmu</a:t>
            </a:r>
            <a:r>
              <a:rPr sz="3200" b="1" dirty="0">
                <a:solidFill>
                  <a:srgbClr val="181818"/>
                </a:solidFill>
                <a:latin typeface="Cambria"/>
                <a:cs typeface="Cambria"/>
              </a:rPr>
              <a:t>	</a:t>
            </a:r>
            <a:r>
              <a:rPr sz="3200" b="1" spc="-375" dirty="0">
                <a:solidFill>
                  <a:srgbClr val="181818"/>
                </a:solidFill>
                <a:latin typeface="Cambria"/>
                <a:cs typeface="Cambria"/>
              </a:rPr>
              <a:t>untuk </a:t>
            </a:r>
            <a:r>
              <a:rPr sz="3200" b="1" spc="-409" dirty="0">
                <a:solidFill>
                  <a:srgbClr val="181818"/>
                </a:solidFill>
                <a:latin typeface="Cambria"/>
                <a:cs typeface="Cambria"/>
              </a:rPr>
              <a:t>Rumah</a:t>
            </a:r>
            <a:r>
              <a:rPr sz="3200" b="1" dirty="0">
                <a:solidFill>
                  <a:srgbClr val="181818"/>
                </a:solidFill>
                <a:latin typeface="Cambria"/>
                <a:cs typeface="Cambria"/>
              </a:rPr>
              <a:t>	</a:t>
            </a:r>
            <a:r>
              <a:rPr sz="3200" b="1" spc="-320" dirty="0">
                <a:solidFill>
                  <a:srgbClr val="181818"/>
                </a:solidFill>
                <a:latin typeface="Cambria"/>
                <a:cs typeface="Cambria"/>
              </a:rPr>
              <a:t>idaman</a:t>
            </a:r>
            <a:endParaRPr sz="3200">
              <a:latin typeface="Cambria"/>
              <a:cs typeface="Cambri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453029" y="0"/>
            <a:ext cx="1834970" cy="18383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43800" y="6245858"/>
            <a:ext cx="4044199" cy="40411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132146" cy="221787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23607" y="3979996"/>
            <a:ext cx="6710680" cy="1945005"/>
            <a:chOff x="1923607" y="3979996"/>
            <a:chExt cx="6710680" cy="1945005"/>
          </a:xfrm>
        </p:grpSpPr>
        <p:sp>
          <p:nvSpPr>
            <p:cNvPr id="5" name="object 5"/>
            <p:cNvSpPr/>
            <p:nvPr/>
          </p:nvSpPr>
          <p:spPr>
            <a:xfrm>
              <a:off x="1943951" y="4000340"/>
              <a:ext cx="6668770" cy="1905000"/>
            </a:xfrm>
            <a:custGeom>
              <a:avLst/>
              <a:gdLst/>
              <a:ahLst/>
              <a:cxnLst/>
              <a:rect l="l" t="t" r="r" b="b"/>
              <a:pathLst>
                <a:path w="6668770" h="1905000">
                  <a:moveTo>
                    <a:pt x="6609976" y="1904394"/>
                  </a:moveTo>
                  <a:lnTo>
                    <a:pt x="59403" y="1904394"/>
                  </a:lnTo>
                  <a:lnTo>
                    <a:pt x="36389" y="1899690"/>
                  </a:lnTo>
                  <a:lnTo>
                    <a:pt x="17495" y="1886898"/>
                  </a:lnTo>
                  <a:lnTo>
                    <a:pt x="4704" y="1868004"/>
                  </a:lnTo>
                  <a:lnTo>
                    <a:pt x="0" y="1844990"/>
                  </a:lnTo>
                  <a:lnTo>
                    <a:pt x="0" y="59403"/>
                  </a:lnTo>
                  <a:lnTo>
                    <a:pt x="4704" y="36390"/>
                  </a:lnTo>
                  <a:lnTo>
                    <a:pt x="17495" y="17495"/>
                  </a:lnTo>
                  <a:lnTo>
                    <a:pt x="36389" y="4704"/>
                  </a:lnTo>
                  <a:lnTo>
                    <a:pt x="59403" y="0"/>
                  </a:lnTo>
                  <a:lnTo>
                    <a:pt x="6609162" y="0"/>
                  </a:lnTo>
                  <a:lnTo>
                    <a:pt x="6632176" y="4704"/>
                  </a:lnTo>
                  <a:lnTo>
                    <a:pt x="6651071" y="17495"/>
                  </a:lnTo>
                  <a:lnTo>
                    <a:pt x="6663862" y="36390"/>
                  </a:lnTo>
                  <a:lnTo>
                    <a:pt x="6668566" y="59403"/>
                  </a:lnTo>
                  <a:lnTo>
                    <a:pt x="6668566" y="1844177"/>
                  </a:lnTo>
                  <a:lnTo>
                    <a:pt x="6664332" y="1867661"/>
                  </a:lnTo>
                  <a:lnTo>
                    <a:pt x="6651783" y="1886797"/>
                  </a:lnTo>
                  <a:lnTo>
                    <a:pt x="6632977" y="1899677"/>
                  </a:lnTo>
                  <a:lnTo>
                    <a:pt x="6609976" y="19043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23607" y="3979996"/>
              <a:ext cx="6710680" cy="1945005"/>
            </a:xfrm>
            <a:custGeom>
              <a:avLst/>
              <a:gdLst/>
              <a:ahLst/>
              <a:cxnLst/>
              <a:rect l="l" t="t" r="r" b="b"/>
              <a:pathLst>
                <a:path w="6710680" h="1945004">
                  <a:moveTo>
                    <a:pt x="6631384" y="1944866"/>
                  </a:moveTo>
                  <a:lnTo>
                    <a:pt x="78683" y="1944866"/>
                  </a:lnTo>
                  <a:lnTo>
                    <a:pt x="48748" y="1938801"/>
                  </a:lnTo>
                  <a:lnTo>
                    <a:pt x="23395" y="1921686"/>
                  </a:lnTo>
                  <a:lnTo>
                    <a:pt x="6281" y="1896333"/>
                  </a:lnTo>
                  <a:lnTo>
                    <a:pt x="0" y="1865334"/>
                  </a:lnTo>
                  <a:lnTo>
                    <a:pt x="0" y="79747"/>
                  </a:lnTo>
                  <a:lnTo>
                    <a:pt x="6281" y="48748"/>
                  </a:lnTo>
                  <a:lnTo>
                    <a:pt x="23395" y="23395"/>
                  </a:lnTo>
                  <a:lnTo>
                    <a:pt x="48748" y="6280"/>
                  </a:lnTo>
                  <a:lnTo>
                    <a:pt x="79746" y="0"/>
                  </a:lnTo>
                  <a:lnTo>
                    <a:pt x="6630321" y="0"/>
                  </a:lnTo>
                  <a:lnTo>
                    <a:pt x="6661319" y="6280"/>
                  </a:lnTo>
                  <a:lnTo>
                    <a:pt x="6686672" y="23395"/>
                  </a:lnTo>
                  <a:lnTo>
                    <a:pt x="6696697" y="38246"/>
                  </a:lnTo>
                  <a:lnTo>
                    <a:pt x="79747" y="38246"/>
                  </a:lnTo>
                  <a:lnTo>
                    <a:pt x="63650" y="41526"/>
                  </a:lnTo>
                  <a:lnTo>
                    <a:pt x="50452" y="50452"/>
                  </a:lnTo>
                  <a:lnTo>
                    <a:pt x="41526" y="63650"/>
                  </a:lnTo>
                  <a:lnTo>
                    <a:pt x="38246" y="79747"/>
                  </a:lnTo>
                  <a:lnTo>
                    <a:pt x="38246" y="1865334"/>
                  </a:lnTo>
                  <a:lnTo>
                    <a:pt x="41526" y="1881431"/>
                  </a:lnTo>
                  <a:lnTo>
                    <a:pt x="50452" y="1894629"/>
                  </a:lnTo>
                  <a:lnTo>
                    <a:pt x="63650" y="1903555"/>
                  </a:lnTo>
                  <a:lnTo>
                    <a:pt x="79747" y="1906835"/>
                  </a:lnTo>
                  <a:lnTo>
                    <a:pt x="6696697" y="1906835"/>
                  </a:lnTo>
                  <a:lnTo>
                    <a:pt x="6686672" y="1921686"/>
                  </a:lnTo>
                  <a:lnTo>
                    <a:pt x="6661319" y="1938801"/>
                  </a:lnTo>
                  <a:lnTo>
                    <a:pt x="6631384" y="1944866"/>
                  </a:lnTo>
                  <a:close/>
                </a:path>
                <a:path w="6710680" h="1945004">
                  <a:moveTo>
                    <a:pt x="6696697" y="1906835"/>
                  </a:moveTo>
                  <a:lnTo>
                    <a:pt x="6630320" y="1906835"/>
                  </a:lnTo>
                  <a:lnTo>
                    <a:pt x="6646417" y="1903555"/>
                  </a:lnTo>
                  <a:lnTo>
                    <a:pt x="6659615" y="1894629"/>
                  </a:lnTo>
                  <a:lnTo>
                    <a:pt x="6668540" y="1881431"/>
                  </a:lnTo>
                  <a:lnTo>
                    <a:pt x="6671821" y="1865334"/>
                  </a:lnTo>
                  <a:lnTo>
                    <a:pt x="6671821" y="79747"/>
                  </a:lnTo>
                  <a:lnTo>
                    <a:pt x="6668540" y="63650"/>
                  </a:lnTo>
                  <a:lnTo>
                    <a:pt x="6659615" y="50452"/>
                  </a:lnTo>
                  <a:lnTo>
                    <a:pt x="6646417" y="41526"/>
                  </a:lnTo>
                  <a:lnTo>
                    <a:pt x="6630320" y="38246"/>
                  </a:lnTo>
                  <a:lnTo>
                    <a:pt x="6696697" y="38246"/>
                  </a:lnTo>
                  <a:lnTo>
                    <a:pt x="6703786" y="48748"/>
                  </a:lnTo>
                  <a:lnTo>
                    <a:pt x="6710067" y="79747"/>
                  </a:lnTo>
                  <a:lnTo>
                    <a:pt x="6710067" y="1865334"/>
                  </a:lnTo>
                  <a:lnTo>
                    <a:pt x="6703786" y="1896333"/>
                  </a:lnTo>
                  <a:lnTo>
                    <a:pt x="6696697" y="190683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4324" y="7187465"/>
            <a:ext cx="6710680" cy="1945005"/>
            <a:chOff x="9654324" y="7187465"/>
            <a:chExt cx="6710680" cy="1945005"/>
          </a:xfrm>
        </p:grpSpPr>
        <p:sp>
          <p:nvSpPr>
            <p:cNvPr id="8" name="object 8"/>
            <p:cNvSpPr/>
            <p:nvPr/>
          </p:nvSpPr>
          <p:spPr>
            <a:xfrm>
              <a:off x="9674668" y="7207810"/>
              <a:ext cx="6668770" cy="1905000"/>
            </a:xfrm>
            <a:custGeom>
              <a:avLst/>
              <a:gdLst/>
              <a:ahLst/>
              <a:cxnLst/>
              <a:rect l="l" t="t" r="r" b="b"/>
              <a:pathLst>
                <a:path w="6668769" h="1905000">
                  <a:moveTo>
                    <a:pt x="6609976" y="1904394"/>
                  </a:moveTo>
                  <a:lnTo>
                    <a:pt x="59403" y="1904394"/>
                  </a:lnTo>
                  <a:lnTo>
                    <a:pt x="36389" y="1899689"/>
                  </a:lnTo>
                  <a:lnTo>
                    <a:pt x="17495" y="1886898"/>
                  </a:lnTo>
                  <a:lnTo>
                    <a:pt x="4704" y="1868004"/>
                  </a:lnTo>
                  <a:lnTo>
                    <a:pt x="0" y="1844991"/>
                  </a:lnTo>
                  <a:lnTo>
                    <a:pt x="0" y="59403"/>
                  </a:lnTo>
                  <a:lnTo>
                    <a:pt x="4704" y="36389"/>
                  </a:lnTo>
                  <a:lnTo>
                    <a:pt x="17495" y="17495"/>
                  </a:lnTo>
                  <a:lnTo>
                    <a:pt x="36389" y="4704"/>
                  </a:lnTo>
                  <a:lnTo>
                    <a:pt x="59403" y="0"/>
                  </a:lnTo>
                  <a:lnTo>
                    <a:pt x="6609162" y="0"/>
                  </a:lnTo>
                  <a:lnTo>
                    <a:pt x="6632176" y="4704"/>
                  </a:lnTo>
                  <a:lnTo>
                    <a:pt x="6651071" y="17495"/>
                  </a:lnTo>
                  <a:lnTo>
                    <a:pt x="6663862" y="36389"/>
                  </a:lnTo>
                  <a:lnTo>
                    <a:pt x="6668567" y="59403"/>
                  </a:lnTo>
                  <a:lnTo>
                    <a:pt x="6668567" y="1844176"/>
                  </a:lnTo>
                  <a:lnTo>
                    <a:pt x="6664332" y="1867661"/>
                  </a:lnTo>
                  <a:lnTo>
                    <a:pt x="6651782" y="1886797"/>
                  </a:lnTo>
                  <a:lnTo>
                    <a:pt x="6632977" y="1899677"/>
                  </a:lnTo>
                  <a:lnTo>
                    <a:pt x="6609976" y="19043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654324" y="7187465"/>
              <a:ext cx="6710680" cy="1945005"/>
            </a:xfrm>
            <a:custGeom>
              <a:avLst/>
              <a:gdLst/>
              <a:ahLst/>
              <a:cxnLst/>
              <a:rect l="l" t="t" r="r" b="b"/>
              <a:pathLst>
                <a:path w="6710680" h="1945004">
                  <a:moveTo>
                    <a:pt x="6631385" y="1944866"/>
                  </a:moveTo>
                  <a:lnTo>
                    <a:pt x="78682" y="1944866"/>
                  </a:lnTo>
                  <a:lnTo>
                    <a:pt x="48748" y="1938801"/>
                  </a:lnTo>
                  <a:lnTo>
                    <a:pt x="23395" y="1921687"/>
                  </a:lnTo>
                  <a:lnTo>
                    <a:pt x="6281" y="1896333"/>
                  </a:lnTo>
                  <a:lnTo>
                    <a:pt x="0" y="1865335"/>
                  </a:lnTo>
                  <a:lnTo>
                    <a:pt x="0" y="79747"/>
                  </a:lnTo>
                  <a:lnTo>
                    <a:pt x="6281" y="48748"/>
                  </a:lnTo>
                  <a:lnTo>
                    <a:pt x="23395" y="23395"/>
                  </a:lnTo>
                  <a:lnTo>
                    <a:pt x="48748" y="6281"/>
                  </a:lnTo>
                  <a:lnTo>
                    <a:pt x="79747" y="0"/>
                  </a:lnTo>
                  <a:lnTo>
                    <a:pt x="6630320" y="0"/>
                  </a:lnTo>
                  <a:lnTo>
                    <a:pt x="6661319" y="6281"/>
                  </a:lnTo>
                  <a:lnTo>
                    <a:pt x="6686673" y="23395"/>
                  </a:lnTo>
                  <a:lnTo>
                    <a:pt x="6696698" y="38246"/>
                  </a:lnTo>
                  <a:lnTo>
                    <a:pt x="79747" y="38246"/>
                  </a:lnTo>
                  <a:lnTo>
                    <a:pt x="63650" y="41526"/>
                  </a:lnTo>
                  <a:lnTo>
                    <a:pt x="50452" y="50452"/>
                  </a:lnTo>
                  <a:lnTo>
                    <a:pt x="41526" y="63650"/>
                  </a:lnTo>
                  <a:lnTo>
                    <a:pt x="38246" y="79747"/>
                  </a:lnTo>
                  <a:lnTo>
                    <a:pt x="38246" y="1865335"/>
                  </a:lnTo>
                  <a:lnTo>
                    <a:pt x="41526" y="1881431"/>
                  </a:lnTo>
                  <a:lnTo>
                    <a:pt x="50452" y="1894629"/>
                  </a:lnTo>
                  <a:lnTo>
                    <a:pt x="63650" y="1903555"/>
                  </a:lnTo>
                  <a:lnTo>
                    <a:pt x="79747" y="1906835"/>
                  </a:lnTo>
                  <a:lnTo>
                    <a:pt x="6696698" y="1906835"/>
                  </a:lnTo>
                  <a:lnTo>
                    <a:pt x="6686673" y="1921687"/>
                  </a:lnTo>
                  <a:lnTo>
                    <a:pt x="6661319" y="1938801"/>
                  </a:lnTo>
                  <a:lnTo>
                    <a:pt x="6631385" y="1944866"/>
                  </a:lnTo>
                  <a:close/>
                </a:path>
                <a:path w="6710680" h="1945004">
                  <a:moveTo>
                    <a:pt x="6696698" y="1906835"/>
                  </a:moveTo>
                  <a:lnTo>
                    <a:pt x="6630320" y="1906835"/>
                  </a:lnTo>
                  <a:lnTo>
                    <a:pt x="6646417" y="1903555"/>
                  </a:lnTo>
                  <a:lnTo>
                    <a:pt x="6659615" y="1894629"/>
                  </a:lnTo>
                  <a:lnTo>
                    <a:pt x="6668541" y="1881431"/>
                  </a:lnTo>
                  <a:lnTo>
                    <a:pt x="6671821" y="1865335"/>
                  </a:lnTo>
                  <a:lnTo>
                    <a:pt x="6671821" y="79747"/>
                  </a:lnTo>
                  <a:lnTo>
                    <a:pt x="6668541" y="63650"/>
                  </a:lnTo>
                  <a:lnTo>
                    <a:pt x="6659615" y="50452"/>
                  </a:lnTo>
                  <a:lnTo>
                    <a:pt x="6646417" y="41526"/>
                  </a:lnTo>
                  <a:lnTo>
                    <a:pt x="6630320" y="38246"/>
                  </a:lnTo>
                  <a:lnTo>
                    <a:pt x="6696698" y="38246"/>
                  </a:lnTo>
                  <a:lnTo>
                    <a:pt x="6703787" y="48748"/>
                  </a:lnTo>
                  <a:lnTo>
                    <a:pt x="6710068" y="79747"/>
                  </a:lnTo>
                  <a:lnTo>
                    <a:pt x="6710068" y="1865335"/>
                  </a:lnTo>
                  <a:lnTo>
                    <a:pt x="6703787" y="1896333"/>
                  </a:lnTo>
                  <a:lnTo>
                    <a:pt x="6696698" y="190683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654324" y="3979996"/>
            <a:ext cx="6710680" cy="1945005"/>
            <a:chOff x="9654324" y="3979996"/>
            <a:chExt cx="6710680" cy="1945005"/>
          </a:xfrm>
        </p:grpSpPr>
        <p:sp>
          <p:nvSpPr>
            <p:cNvPr id="11" name="object 11"/>
            <p:cNvSpPr/>
            <p:nvPr/>
          </p:nvSpPr>
          <p:spPr>
            <a:xfrm>
              <a:off x="9674668" y="4000340"/>
              <a:ext cx="6668770" cy="1905000"/>
            </a:xfrm>
            <a:custGeom>
              <a:avLst/>
              <a:gdLst/>
              <a:ahLst/>
              <a:cxnLst/>
              <a:rect l="l" t="t" r="r" b="b"/>
              <a:pathLst>
                <a:path w="6668769" h="1905000">
                  <a:moveTo>
                    <a:pt x="6609976" y="1904394"/>
                  </a:moveTo>
                  <a:lnTo>
                    <a:pt x="59403" y="1904394"/>
                  </a:lnTo>
                  <a:lnTo>
                    <a:pt x="36389" y="1899690"/>
                  </a:lnTo>
                  <a:lnTo>
                    <a:pt x="17495" y="1886898"/>
                  </a:lnTo>
                  <a:lnTo>
                    <a:pt x="4704" y="1868004"/>
                  </a:lnTo>
                  <a:lnTo>
                    <a:pt x="0" y="1844990"/>
                  </a:lnTo>
                  <a:lnTo>
                    <a:pt x="0" y="59403"/>
                  </a:lnTo>
                  <a:lnTo>
                    <a:pt x="4704" y="36390"/>
                  </a:lnTo>
                  <a:lnTo>
                    <a:pt x="17495" y="17495"/>
                  </a:lnTo>
                  <a:lnTo>
                    <a:pt x="36389" y="4704"/>
                  </a:lnTo>
                  <a:lnTo>
                    <a:pt x="59403" y="0"/>
                  </a:lnTo>
                  <a:lnTo>
                    <a:pt x="6609162" y="0"/>
                  </a:lnTo>
                  <a:lnTo>
                    <a:pt x="6632176" y="4704"/>
                  </a:lnTo>
                  <a:lnTo>
                    <a:pt x="6651071" y="17495"/>
                  </a:lnTo>
                  <a:lnTo>
                    <a:pt x="6663862" y="36390"/>
                  </a:lnTo>
                  <a:lnTo>
                    <a:pt x="6668567" y="59403"/>
                  </a:lnTo>
                  <a:lnTo>
                    <a:pt x="6668567" y="1844177"/>
                  </a:lnTo>
                  <a:lnTo>
                    <a:pt x="6664332" y="1867661"/>
                  </a:lnTo>
                  <a:lnTo>
                    <a:pt x="6651782" y="1886797"/>
                  </a:lnTo>
                  <a:lnTo>
                    <a:pt x="6632977" y="1899677"/>
                  </a:lnTo>
                  <a:lnTo>
                    <a:pt x="6609976" y="19043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54324" y="3979996"/>
              <a:ext cx="6710680" cy="1945005"/>
            </a:xfrm>
            <a:custGeom>
              <a:avLst/>
              <a:gdLst/>
              <a:ahLst/>
              <a:cxnLst/>
              <a:rect l="l" t="t" r="r" b="b"/>
              <a:pathLst>
                <a:path w="6710680" h="1945004">
                  <a:moveTo>
                    <a:pt x="6631384" y="1944866"/>
                  </a:moveTo>
                  <a:lnTo>
                    <a:pt x="78683" y="1944866"/>
                  </a:lnTo>
                  <a:lnTo>
                    <a:pt x="48748" y="1938801"/>
                  </a:lnTo>
                  <a:lnTo>
                    <a:pt x="23395" y="1921686"/>
                  </a:lnTo>
                  <a:lnTo>
                    <a:pt x="6281" y="1896333"/>
                  </a:lnTo>
                  <a:lnTo>
                    <a:pt x="0" y="1865334"/>
                  </a:lnTo>
                  <a:lnTo>
                    <a:pt x="0" y="79747"/>
                  </a:lnTo>
                  <a:lnTo>
                    <a:pt x="6281" y="48748"/>
                  </a:lnTo>
                  <a:lnTo>
                    <a:pt x="23395" y="23395"/>
                  </a:lnTo>
                  <a:lnTo>
                    <a:pt x="48748" y="6280"/>
                  </a:lnTo>
                  <a:lnTo>
                    <a:pt x="79746" y="0"/>
                  </a:lnTo>
                  <a:lnTo>
                    <a:pt x="6630321" y="0"/>
                  </a:lnTo>
                  <a:lnTo>
                    <a:pt x="6661319" y="6280"/>
                  </a:lnTo>
                  <a:lnTo>
                    <a:pt x="6686673" y="23395"/>
                  </a:lnTo>
                  <a:lnTo>
                    <a:pt x="6696697" y="38246"/>
                  </a:lnTo>
                  <a:lnTo>
                    <a:pt x="79747" y="38246"/>
                  </a:lnTo>
                  <a:lnTo>
                    <a:pt x="63650" y="41526"/>
                  </a:lnTo>
                  <a:lnTo>
                    <a:pt x="50452" y="50452"/>
                  </a:lnTo>
                  <a:lnTo>
                    <a:pt x="41526" y="63650"/>
                  </a:lnTo>
                  <a:lnTo>
                    <a:pt x="38246" y="79747"/>
                  </a:lnTo>
                  <a:lnTo>
                    <a:pt x="38246" y="1865334"/>
                  </a:lnTo>
                  <a:lnTo>
                    <a:pt x="41526" y="1881431"/>
                  </a:lnTo>
                  <a:lnTo>
                    <a:pt x="50452" y="1894629"/>
                  </a:lnTo>
                  <a:lnTo>
                    <a:pt x="63650" y="1903555"/>
                  </a:lnTo>
                  <a:lnTo>
                    <a:pt x="79747" y="1906835"/>
                  </a:lnTo>
                  <a:lnTo>
                    <a:pt x="6696698" y="1906835"/>
                  </a:lnTo>
                  <a:lnTo>
                    <a:pt x="6686673" y="1921686"/>
                  </a:lnTo>
                  <a:lnTo>
                    <a:pt x="6661319" y="1938801"/>
                  </a:lnTo>
                  <a:lnTo>
                    <a:pt x="6631384" y="1944866"/>
                  </a:lnTo>
                  <a:close/>
                </a:path>
                <a:path w="6710680" h="1945004">
                  <a:moveTo>
                    <a:pt x="6696698" y="1906835"/>
                  </a:moveTo>
                  <a:lnTo>
                    <a:pt x="6630320" y="1906835"/>
                  </a:lnTo>
                  <a:lnTo>
                    <a:pt x="6646417" y="1903555"/>
                  </a:lnTo>
                  <a:lnTo>
                    <a:pt x="6659615" y="1894629"/>
                  </a:lnTo>
                  <a:lnTo>
                    <a:pt x="6668541" y="1881431"/>
                  </a:lnTo>
                  <a:lnTo>
                    <a:pt x="6671821" y="1865334"/>
                  </a:lnTo>
                  <a:lnTo>
                    <a:pt x="6671821" y="79747"/>
                  </a:lnTo>
                  <a:lnTo>
                    <a:pt x="6668541" y="63650"/>
                  </a:lnTo>
                  <a:lnTo>
                    <a:pt x="6659615" y="50452"/>
                  </a:lnTo>
                  <a:lnTo>
                    <a:pt x="6646417" y="41526"/>
                  </a:lnTo>
                  <a:lnTo>
                    <a:pt x="6630320" y="38246"/>
                  </a:lnTo>
                  <a:lnTo>
                    <a:pt x="6696697" y="38246"/>
                  </a:lnTo>
                  <a:lnTo>
                    <a:pt x="6703787" y="48748"/>
                  </a:lnTo>
                  <a:lnTo>
                    <a:pt x="6710068" y="79747"/>
                  </a:lnTo>
                  <a:lnTo>
                    <a:pt x="6710068" y="1865334"/>
                  </a:lnTo>
                  <a:lnTo>
                    <a:pt x="6703787" y="1896333"/>
                  </a:lnTo>
                  <a:lnTo>
                    <a:pt x="6696698" y="190683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923607" y="7187465"/>
            <a:ext cx="6710680" cy="1945005"/>
            <a:chOff x="1923607" y="7187465"/>
            <a:chExt cx="6710680" cy="1945005"/>
          </a:xfrm>
        </p:grpSpPr>
        <p:sp>
          <p:nvSpPr>
            <p:cNvPr id="14" name="object 14"/>
            <p:cNvSpPr/>
            <p:nvPr/>
          </p:nvSpPr>
          <p:spPr>
            <a:xfrm>
              <a:off x="1943951" y="7207810"/>
              <a:ext cx="6668770" cy="1905000"/>
            </a:xfrm>
            <a:custGeom>
              <a:avLst/>
              <a:gdLst/>
              <a:ahLst/>
              <a:cxnLst/>
              <a:rect l="l" t="t" r="r" b="b"/>
              <a:pathLst>
                <a:path w="6668770" h="1905000">
                  <a:moveTo>
                    <a:pt x="6609976" y="1904394"/>
                  </a:moveTo>
                  <a:lnTo>
                    <a:pt x="59403" y="1904394"/>
                  </a:lnTo>
                  <a:lnTo>
                    <a:pt x="36389" y="1899689"/>
                  </a:lnTo>
                  <a:lnTo>
                    <a:pt x="17495" y="1886898"/>
                  </a:lnTo>
                  <a:lnTo>
                    <a:pt x="4704" y="1868004"/>
                  </a:lnTo>
                  <a:lnTo>
                    <a:pt x="0" y="1844991"/>
                  </a:lnTo>
                  <a:lnTo>
                    <a:pt x="0" y="59403"/>
                  </a:lnTo>
                  <a:lnTo>
                    <a:pt x="4704" y="36389"/>
                  </a:lnTo>
                  <a:lnTo>
                    <a:pt x="17495" y="17495"/>
                  </a:lnTo>
                  <a:lnTo>
                    <a:pt x="36389" y="4704"/>
                  </a:lnTo>
                  <a:lnTo>
                    <a:pt x="59403" y="0"/>
                  </a:lnTo>
                  <a:lnTo>
                    <a:pt x="6609162" y="0"/>
                  </a:lnTo>
                  <a:lnTo>
                    <a:pt x="6632176" y="4704"/>
                  </a:lnTo>
                  <a:lnTo>
                    <a:pt x="6651071" y="17495"/>
                  </a:lnTo>
                  <a:lnTo>
                    <a:pt x="6663862" y="36389"/>
                  </a:lnTo>
                  <a:lnTo>
                    <a:pt x="6668566" y="59403"/>
                  </a:lnTo>
                  <a:lnTo>
                    <a:pt x="6668566" y="1844176"/>
                  </a:lnTo>
                  <a:lnTo>
                    <a:pt x="6664332" y="1867661"/>
                  </a:lnTo>
                  <a:lnTo>
                    <a:pt x="6651783" y="1886797"/>
                  </a:lnTo>
                  <a:lnTo>
                    <a:pt x="6632977" y="1899677"/>
                  </a:lnTo>
                  <a:lnTo>
                    <a:pt x="6609976" y="19043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3607" y="7187465"/>
              <a:ext cx="6710680" cy="1945005"/>
            </a:xfrm>
            <a:custGeom>
              <a:avLst/>
              <a:gdLst/>
              <a:ahLst/>
              <a:cxnLst/>
              <a:rect l="l" t="t" r="r" b="b"/>
              <a:pathLst>
                <a:path w="6710680" h="1945004">
                  <a:moveTo>
                    <a:pt x="6631385" y="1944866"/>
                  </a:moveTo>
                  <a:lnTo>
                    <a:pt x="78682" y="1944866"/>
                  </a:lnTo>
                  <a:lnTo>
                    <a:pt x="48748" y="1938801"/>
                  </a:lnTo>
                  <a:lnTo>
                    <a:pt x="23395" y="1921687"/>
                  </a:lnTo>
                  <a:lnTo>
                    <a:pt x="6281" y="1896333"/>
                  </a:lnTo>
                  <a:lnTo>
                    <a:pt x="0" y="1865335"/>
                  </a:lnTo>
                  <a:lnTo>
                    <a:pt x="0" y="79747"/>
                  </a:lnTo>
                  <a:lnTo>
                    <a:pt x="6281" y="48748"/>
                  </a:lnTo>
                  <a:lnTo>
                    <a:pt x="23395" y="23395"/>
                  </a:lnTo>
                  <a:lnTo>
                    <a:pt x="48748" y="6281"/>
                  </a:lnTo>
                  <a:lnTo>
                    <a:pt x="79747" y="0"/>
                  </a:lnTo>
                  <a:lnTo>
                    <a:pt x="6630320" y="0"/>
                  </a:lnTo>
                  <a:lnTo>
                    <a:pt x="6661319" y="6281"/>
                  </a:lnTo>
                  <a:lnTo>
                    <a:pt x="6686672" y="23395"/>
                  </a:lnTo>
                  <a:lnTo>
                    <a:pt x="6696697" y="38246"/>
                  </a:lnTo>
                  <a:lnTo>
                    <a:pt x="79747" y="38246"/>
                  </a:lnTo>
                  <a:lnTo>
                    <a:pt x="63650" y="41526"/>
                  </a:lnTo>
                  <a:lnTo>
                    <a:pt x="50452" y="50452"/>
                  </a:lnTo>
                  <a:lnTo>
                    <a:pt x="41526" y="63650"/>
                  </a:lnTo>
                  <a:lnTo>
                    <a:pt x="38246" y="79747"/>
                  </a:lnTo>
                  <a:lnTo>
                    <a:pt x="38246" y="1865335"/>
                  </a:lnTo>
                  <a:lnTo>
                    <a:pt x="41526" y="1881431"/>
                  </a:lnTo>
                  <a:lnTo>
                    <a:pt x="50452" y="1894629"/>
                  </a:lnTo>
                  <a:lnTo>
                    <a:pt x="63650" y="1903555"/>
                  </a:lnTo>
                  <a:lnTo>
                    <a:pt x="79747" y="1906835"/>
                  </a:lnTo>
                  <a:lnTo>
                    <a:pt x="6696697" y="1906835"/>
                  </a:lnTo>
                  <a:lnTo>
                    <a:pt x="6686672" y="1921687"/>
                  </a:lnTo>
                  <a:lnTo>
                    <a:pt x="6661319" y="1938801"/>
                  </a:lnTo>
                  <a:lnTo>
                    <a:pt x="6631385" y="1944866"/>
                  </a:lnTo>
                  <a:close/>
                </a:path>
                <a:path w="6710680" h="1945004">
                  <a:moveTo>
                    <a:pt x="6696697" y="1906835"/>
                  </a:moveTo>
                  <a:lnTo>
                    <a:pt x="6630320" y="1906835"/>
                  </a:lnTo>
                  <a:lnTo>
                    <a:pt x="6646417" y="1903555"/>
                  </a:lnTo>
                  <a:lnTo>
                    <a:pt x="6659615" y="1894629"/>
                  </a:lnTo>
                  <a:lnTo>
                    <a:pt x="6668540" y="1881431"/>
                  </a:lnTo>
                  <a:lnTo>
                    <a:pt x="6671821" y="1865335"/>
                  </a:lnTo>
                  <a:lnTo>
                    <a:pt x="6671821" y="79747"/>
                  </a:lnTo>
                  <a:lnTo>
                    <a:pt x="6668540" y="63650"/>
                  </a:lnTo>
                  <a:lnTo>
                    <a:pt x="6659615" y="50452"/>
                  </a:lnTo>
                  <a:lnTo>
                    <a:pt x="6646417" y="41526"/>
                  </a:lnTo>
                  <a:lnTo>
                    <a:pt x="6630320" y="38246"/>
                  </a:lnTo>
                  <a:lnTo>
                    <a:pt x="6696697" y="38246"/>
                  </a:lnTo>
                  <a:lnTo>
                    <a:pt x="6703786" y="48748"/>
                  </a:lnTo>
                  <a:lnTo>
                    <a:pt x="6710067" y="79747"/>
                  </a:lnTo>
                  <a:lnTo>
                    <a:pt x="6710067" y="1865335"/>
                  </a:lnTo>
                  <a:lnTo>
                    <a:pt x="6703786" y="1896333"/>
                  </a:lnTo>
                  <a:lnTo>
                    <a:pt x="6696697" y="190683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468945" y="3478823"/>
            <a:ext cx="3663950" cy="1075690"/>
            <a:chOff x="4468945" y="3478823"/>
            <a:chExt cx="3663950" cy="1075690"/>
          </a:xfrm>
        </p:grpSpPr>
        <p:sp>
          <p:nvSpPr>
            <p:cNvPr id="17" name="object 17"/>
            <p:cNvSpPr/>
            <p:nvPr/>
          </p:nvSpPr>
          <p:spPr>
            <a:xfrm>
              <a:off x="4650068" y="3687238"/>
              <a:ext cx="3464560" cy="842644"/>
            </a:xfrm>
            <a:custGeom>
              <a:avLst/>
              <a:gdLst/>
              <a:ahLst/>
              <a:cxnLst/>
              <a:rect l="l" t="t" r="r" b="b"/>
              <a:pathLst>
                <a:path w="3464559" h="842645">
                  <a:moveTo>
                    <a:pt x="3351419" y="782941"/>
                  </a:moveTo>
                  <a:lnTo>
                    <a:pt x="3104217" y="782941"/>
                  </a:lnTo>
                  <a:lnTo>
                    <a:pt x="3147174" y="779577"/>
                  </a:lnTo>
                  <a:lnTo>
                    <a:pt x="3189012" y="769803"/>
                  </a:lnTo>
                  <a:lnTo>
                    <a:pt x="3229105" y="754102"/>
                  </a:lnTo>
                  <a:lnTo>
                    <a:pt x="3266827" y="732953"/>
                  </a:lnTo>
                  <a:lnTo>
                    <a:pt x="3301552" y="706839"/>
                  </a:lnTo>
                  <a:lnTo>
                    <a:pt x="3332653" y="676240"/>
                  </a:lnTo>
                  <a:lnTo>
                    <a:pt x="3359504" y="641636"/>
                  </a:lnTo>
                  <a:lnTo>
                    <a:pt x="3381478" y="603509"/>
                  </a:lnTo>
                  <a:lnTo>
                    <a:pt x="3397949" y="562340"/>
                  </a:lnTo>
                  <a:lnTo>
                    <a:pt x="3408292" y="518610"/>
                  </a:lnTo>
                  <a:lnTo>
                    <a:pt x="3411878" y="472799"/>
                  </a:lnTo>
                  <a:lnTo>
                    <a:pt x="3411878" y="101726"/>
                  </a:lnTo>
                  <a:lnTo>
                    <a:pt x="3410909" y="75713"/>
                  </a:lnTo>
                  <a:lnTo>
                    <a:pt x="3407846" y="49932"/>
                  </a:lnTo>
                  <a:lnTo>
                    <a:pt x="3402458" y="24617"/>
                  </a:lnTo>
                  <a:lnTo>
                    <a:pt x="3394511" y="0"/>
                  </a:lnTo>
                  <a:lnTo>
                    <a:pt x="3423160" y="39891"/>
                  </a:lnTo>
                  <a:lnTo>
                    <a:pt x="3445064" y="84668"/>
                  </a:lnTo>
                  <a:lnTo>
                    <a:pt x="3459059" y="133632"/>
                  </a:lnTo>
                  <a:lnTo>
                    <a:pt x="3463982" y="186085"/>
                  </a:lnTo>
                  <a:lnTo>
                    <a:pt x="3463982" y="557158"/>
                  </a:lnTo>
                  <a:lnTo>
                    <a:pt x="3460213" y="603131"/>
                  </a:lnTo>
                  <a:lnTo>
                    <a:pt x="3449314" y="646856"/>
                  </a:lnTo>
                  <a:lnTo>
                    <a:pt x="3431894" y="687723"/>
                  </a:lnTo>
                  <a:lnTo>
                    <a:pt x="3408563" y="725121"/>
                  </a:lnTo>
                  <a:lnTo>
                    <a:pt x="3379934" y="758440"/>
                  </a:lnTo>
                  <a:lnTo>
                    <a:pt x="3351419" y="782941"/>
                  </a:lnTo>
                  <a:close/>
                </a:path>
                <a:path w="3464559" h="842645">
                  <a:moveTo>
                    <a:pt x="3178651" y="842489"/>
                  </a:moveTo>
                  <a:lnTo>
                    <a:pt x="205969" y="842489"/>
                  </a:lnTo>
                  <a:lnTo>
                    <a:pt x="158096" y="838698"/>
                  </a:lnTo>
                  <a:lnTo>
                    <a:pt x="113087" y="827642"/>
                  </a:lnTo>
                  <a:lnTo>
                    <a:pt x="71419" y="809797"/>
                  </a:lnTo>
                  <a:lnTo>
                    <a:pt x="33565" y="785641"/>
                  </a:lnTo>
                  <a:lnTo>
                    <a:pt x="0" y="755649"/>
                  </a:lnTo>
                  <a:lnTo>
                    <a:pt x="30626" y="767241"/>
                  </a:lnTo>
                  <a:lnTo>
                    <a:pt x="62648" y="775808"/>
                  </a:lnTo>
                  <a:lnTo>
                    <a:pt x="95601" y="781119"/>
                  </a:lnTo>
                  <a:lnTo>
                    <a:pt x="129019" y="782941"/>
                  </a:lnTo>
                  <a:lnTo>
                    <a:pt x="3351419" y="782941"/>
                  </a:lnTo>
                  <a:lnTo>
                    <a:pt x="3346614" y="787070"/>
                  </a:lnTo>
                  <a:lnTo>
                    <a:pt x="3309216" y="810400"/>
                  </a:lnTo>
                  <a:lnTo>
                    <a:pt x="3268349" y="827820"/>
                  </a:lnTo>
                  <a:lnTo>
                    <a:pt x="3224624" y="838720"/>
                  </a:lnTo>
                  <a:lnTo>
                    <a:pt x="3178651" y="84248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93756" y="3503634"/>
              <a:ext cx="3541395" cy="942340"/>
            </a:xfrm>
            <a:custGeom>
              <a:avLst/>
              <a:gdLst/>
              <a:ahLst/>
              <a:cxnLst/>
              <a:rect l="l" t="t" r="r" b="b"/>
              <a:pathLst>
                <a:path w="3541395" h="942339">
                  <a:moveTo>
                    <a:pt x="3255567" y="941734"/>
                  </a:moveTo>
                  <a:lnTo>
                    <a:pt x="285330" y="941734"/>
                  </a:lnTo>
                  <a:lnTo>
                    <a:pt x="239357" y="938032"/>
                  </a:lnTo>
                  <a:lnTo>
                    <a:pt x="195632" y="927304"/>
                  </a:lnTo>
                  <a:lnTo>
                    <a:pt x="154765" y="910114"/>
                  </a:lnTo>
                  <a:lnTo>
                    <a:pt x="117367" y="887030"/>
                  </a:lnTo>
                  <a:lnTo>
                    <a:pt x="84048" y="858616"/>
                  </a:lnTo>
                  <a:lnTo>
                    <a:pt x="55418" y="825438"/>
                  </a:lnTo>
                  <a:lnTo>
                    <a:pt x="32088" y="788062"/>
                  </a:lnTo>
                  <a:lnTo>
                    <a:pt x="14668" y="747054"/>
                  </a:lnTo>
                  <a:lnTo>
                    <a:pt x="3768" y="702979"/>
                  </a:lnTo>
                  <a:lnTo>
                    <a:pt x="0" y="656403"/>
                  </a:lnTo>
                  <a:lnTo>
                    <a:pt x="0" y="285330"/>
                  </a:lnTo>
                  <a:lnTo>
                    <a:pt x="3768" y="239357"/>
                  </a:lnTo>
                  <a:lnTo>
                    <a:pt x="14668" y="195632"/>
                  </a:lnTo>
                  <a:lnTo>
                    <a:pt x="32088" y="154765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5" y="32088"/>
                  </a:lnTo>
                  <a:lnTo>
                    <a:pt x="195632" y="14668"/>
                  </a:lnTo>
                  <a:lnTo>
                    <a:pt x="239357" y="3768"/>
                  </a:lnTo>
                  <a:lnTo>
                    <a:pt x="285330" y="0"/>
                  </a:lnTo>
                  <a:lnTo>
                    <a:pt x="3255567" y="0"/>
                  </a:lnTo>
                  <a:lnTo>
                    <a:pt x="3301540" y="3768"/>
                  </a:lnTo>
                  <a:lnTo>
                    <a:pt x="3345265" y="14668"/>
                  </a:lnTo>
                  <a:lnTo>
                    <a:pt x="3386131" y="32088"/>
                  </a:lnTo>
                  <a:lnTo>
                    <a:pt x="3423529" y="55418"/>
                  </a:lnTo>
                  <a:lnTo>
                    <a:pt x="3456849" y="84048"/>
                  </a:lnTo>
                  <a:lnTo>
                    <a:pt x="3485478" y="117367"/>
                  </a:lnTo>
                  <a:lnTo>
                    <a:pt x="3508808" y="154765"/>
                  </a:lnTo>
                  <a:lnTo>
                    <a:pt x="3526228" y="195632"/>
                  </a:lnTo>
                  <a:lnTo>
                    <a:pt x="3537128" y="239357"/>
                  </a:lnTo>
                  <a:lnTo>
                    <a:pt x="3540897" y="285330"/>
                  </a:lnTo>
                  <a:lnTo>
                    <a:pt x="3540897" y="656403"/>
                  </a:lnTo>
                  <a:lnTo>
                    <a:pt x="3537128" y="702376"/>
                  </a:lnTo>
                  <a:lnTo>
                    <a:pt x="3526228" y="746101"/>
                  </a:lnTo>
                  <a:lnTo>
                    <a:pt x="3508808" y="786968"/>
                  </a:lnTo>
                  <a:lnTo>
                    <a:pt x="3485478" y="824366"/>
                  </a:lnTo>
                  <a:lnTo>
                    <a:pt x="3456849" y="857686"/>
                  </a:lnTo>
                  <a:lnTo>
                    <a:pt x="3423529" y="886315"/>
                  </a:lnTo>
                  <a:lnTo>
                    <a:pt x="3386131" y="909645"/>
                  </a:lnTo>
                  <a:lnTo>
                    <a:pt x="3345265" y="927066"/>
                  </a:lnTo>
                  <a:lnTo>
                    <a:pt x="3301540" y="937965"/>
                  </a:lnTo>
                  <a:lnTo>
                    <a:pt x="3255567" y="941734"/>
                  </a:lnTo>
                  <a:close/>
                </a:path>
              </a:pathLst>
            </a:custGeom>
            <a:solidFill>
              <a:srgbClr val="FF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68945" y="3478823"/>
              <a:ext cx="3663950" cy="1075690"/>
            </a:xfrm>
            <a:custGeom>
              <a:avLst/>
              <a:gdLst/>
              <a:ahLst/>
              <a:cxnLst/>
              <a:rect l="l" t="t" r="r" b="b"/>
              <a:pathLst>
                <a:path w="3663950" h="1075689">
                  <a:moveTo>
                    <a:pt x="3364863" y="1075159"/>
                  </a:moveTo>
                  <a:lnTo>
                    <a:pt x="382462" y="1075159"/>
                  </a:lnTo>
                  <a:lnTo>
                    <a:pt x="342029" y="1072164"/>
                  </a:lnTo>
                  <a:lnTo>
                    <a:pt x="296699" y="1061885"/>
                  </a:lnTo>
                  <a:lnTo>
                    <a:pt x="254400" y="1045442"/>
                  </a:lnTo>
                  <a:lnTo>
                    <a:pt x="215560" y="1023401"/>
                  </a:lnTo>
                  <a:lnTo>
                    <a:pt x="180605" y="996326"/>
                  </a:lnTo>
                  <a:lnTo>
                    <a:pt x="149961" y="964780"/>
                  </a:lnTo>
                  <a:lnTo>
                    <a:pt x="124056" y="929328"/>
                  </a:lnTo>
                  <a:lnTo>
                    <a:pt x="89022" y="898199"/>
                  </a:lnTo>
                  <a:lnTo>
                    <a:pt x="58812" y="862245"/>
                  </a:lnTo>
                  <a:lnTo>
                    <a:pt x="34115" y="822019"/>
                  </a:lnTo>
                  <a:lnTo>
                    <a:pt x="15621" y="778071"/>
                  </a:lnTo>
                  <a:lnTo>
                    <a:pt x="4020" y="730952"/>
                  </a:lnTo>
                  <a:lnTo>
                    <a:pt x="0" y="681214"/>
                  </a:lnTo>
                  <a:lnTo>
                    <a:pt x="0" y="310141"/>
                  </a:lnTo>
                  <a:lnTo>
                    <a:pt x="3364" y="264331"/>
                  </a:lnTo>
                  <a:lnTo>
                    <a:pt x="13138" y="220600"/>
                  </a:lnTo>
                  <a:lnTo>
                    <a:pt x="28839" y="179431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1" y="76102"/>
                  </a:lnTo>
                  <a:lnTo>
                    <a:pt x="141305" y="49987"/>
                  </a:lnTo>
                  <a:lnTo>
                    <a:pt x="179432" y="28839"/>
                  </a:lnTo>
                  <a:lnTo>
                    <a:pt x="220601" y="13137"/>
                  </a:lnTo>
                  <a:lnTo>
                    <a:pt x="264331" y="3364"/>
                  </a:lnTo>
                  <a:lnTo>
                    <a:pt x="310135" y="0"/>
                  </a:lnTo>
                  <a:lnTo>
                    <a:pt x="3280383" y="0"/>
                  </a:lnTo>
                  <a:lnTo>
                    <a:pt x="3334837" y="4812"/>
                  </a:lnTo>
                  <a:lnTo>
                    <a:pt x="3386056" y="18654"/>
                  </a:lnTo>
                  <a:lnTo>
                    <a:pt x="3399287" y="24811"/>
                  </a:lnTo>
                  <a:lnTo>
                    <a:pt x="310142" y="24811"/>
                  </a:lnTo>
                  <a:lnTo>
                    <a:pt x="264169" y="28579"/>
                  </a:lnTo>
                  <a:lnTo>
                    <a:pt x="220444" y="39479"/>
                  </a:lnTo>
                  <a:lnTo>
                    <a:pt x="179577" y="56899"/>
                  </a:lnTo>
                  <a:lnTo>
                    <a:pt x="142179" y="80229"/>
                  </a:lnTo>
                  <a:lnTo>
                    <a:pt x="108860" y="108859"/>
                  </a:lnTo>
                  <a:lnTo>
                    <a:pt x="80230" y="142178"/>
                  </a:lnTo>
                  <a:lnTo>
                    <a:pt x="56900" y="179576"/>
                  </a:lnTo>
                  <a:lnTo>
                    <a:pt x="39479" y="220443"/>
                  </a:lnTo>
                  <a:lnTo>
                    <a:pt x="28580" y="264168"/>
                  </a:lnTo>
                  <a:lnTo>
                    <a:pt x="24811" y="310141"/>
                  </a:lnTo>
                  <a:lnTo>
                    <a:pt x="24811" y="681214"/>
                  </a:lnTo>
                  <a:lnTo>
                    <a:pt x="28580" y="727790"/>
                  </a:lnTo>
                  <a:lnTo>
                    <a:pt x="39479" y="771865"/>
                  </a:lnTo>
                  <a:lnTo>
                    <a:pt x="56900" y="812873"/>
                  </a:lnTo>
                  <a:lnTo>
                    <a:pt x="80230" y="850249"/>
                  </a:lnTo>
                  <a:lnTo>
                    <a:pt x="108860" y="883427"/>
                  </a:lnTo>
                  <a:lnTo>
                    <a:pt x="142179" y="911841"/>
                  </a:lnTo>
                  <a:lnTo>
                    <a:pt x="179577" y="934925"/>
                  </a:lnTo>
                  <a:lnTo>
                    <a:pt x="220444" y="952115"/>
                  </a:lnTo>
                  <a:lnTo>
                    <a:pt x="264169" y="962843"/>
                  </a:lnTo>
                  <a:lnTo>
                    <a:pt x="279331" y="964064"/>
                  </a:lnTo>
                  <a:lnTo>
                    <a:pt x="183604" y="964064"/>
                  </a:lnTo>
                  <a:lnTo>
                    <a:pt x="217172" y="994056"/>
                  </a:lnTo>
                  <a:lnTo>
                    <a:pt x="255048" y="1018212"/>
                  </a:lnTo>
                  <a:lnTo>
                    <a:pt x="296776" y="1036057"/>
                  </a:lnTo>
                  <a:lnTo>
                    <a:pt x="341901" y="1047113"/>
                  </a:lnTo>
                  <a:lnTo>
                    <a:pt x="389966" y="1050904"/>
                  </a:lnTo>
                  <a:lnTo>
                    <a:pt x="3477441" y="1050904"/>
                  </a:lnTo>
                  <a:lnTo>
                    <a:pt x="3446834" y="1062577"/>
                  </a:lnTo>
                  <a:lnTo>
                    <a:pt x="3403104" y="1072351"/>
                  </a:lnTo>
                  <a:lnTo>
                    <a:pt x="3364863" y="1075159"/>
                  </a:lnTo>
                  <a:close/>
                </a:path>
                <a:path w="3663950" h="1075689">
                  <a:moveTo>
                    <a:pt x="3403007" y="966545"/>
                  </a:moveTo>
                  <a:lnTo>
                    <a:pt x="3280378" y="966545"/>
                  </a:lnTo>
                  <a:lnTo>
                    <a:pt x="3326351" y="962776"/>
                  </a:lnTo>
                  <a:lnTo>
                    <a:pt x="3370076" y="951877"/>
                  </a:lnTo>
                  <a:lnTo>
                    <a:pt x="3410943" y="934456"/>
                  </a:lnTo>
                  <a:lnTo>
                    <a:pt x="3448341" y="911126"/>
                  </a:lnTo>
                  <a:lnTo>
                    <a:pt x="3481660" y="882497"/>
                  </a:lnTo>
                  <a:lnTo>
                    <a:pt x="3510290" y="849177"/>
                  </a:lnTo>
                  <a:lnTo>
                    <a:pt x="3533620" y="811779"/>
                  </a:lnTo>
                  <a:lnTo>
                    <a:pt x="3551040" y="770912"/>
                  </a:lnTo>
                  <a:lnTo>
                    <a:pt x="3561940" y="727187"/>
                  </a:lnTo>
                  <a:lnTo>
                    <a:pt x="3565708" y="681214"/>
                  </a:lnTo>
                  <a:lnTo>
                    <a:pt x="3565708" y="310141"/>
                  </a:lnTo>
                  <a:lnTo>
                    <a:pt x="3561940" y="264168"/>
                  </a:lnTo>
                  <a:lnTo>
                    <a:pt x="3551040" y="220443"/>
                  </a:lnTo>
                  <a:lnTo>
                    <a:pt x="3533620" y="179576"/>
                  </a:lnTo>
                  <a:lnTo>
                    <a:pt x="3510290" y="142178"/>
                  </a:lnTo>
                  <a:lnTo>
                    <a:pt x="3481660" y="108859"/>
                  </a:lnTo>
                  <a:lnTo>
                    <a:pt x="3448341" y="80229"/>
                  </a:lnTo>
                  <a:lnTo>
                    <a:pt x="3410943" y="56899"/>
                  </a:lnTo>
                  <a:lnTo>
                    <a:pt x="3370076" y="39479"/>
                  </a:lnTo>
                  <a:lnTo>
                    <a:pt x="3326351" y="28579"/>
                  </a:lnTo>
                  <a:lnTo>
                    <a:pt x="3280378" y="24811"/>
                  </a:lnTo>
                  <a:lnTo>
                    <a:pt x="3399287" y="24811"/>
                  </a:lnTo>
                  <a:lnTo>
                    <a:pt x="3433278" y="40628"/>
                  </a:lnTo>
                  <a:lnTo>
                    <a:pt x="3475744" y="69838"/>
                  </a:lnTo>
                  <a:lnTo>
                    <a:pt x="3512697" y="105390"/>
                  </a:lnTo>
                  <a:lnTo>
                    <a:pt x="3543378" y="146386"/>
                  </a:lnTo>
                  <a:lnTo>
                    <a:pt x="3578413" y="177515"/>
                  </a:lnTo>
                  <a:lnTo>
                    <a:pt x="3604376" y="208415"/>
                  </a:lnTo>
                  <a:lnTo>
                    <a:pt x="3575634" y="208415"/>
                  </a:lnTo>
                  <a:lnTo>
                    <a:pt x="3582534" y="233032"/>
                  </a:lnTo>
                  <a:lnTo>
                    <a:pt x="3588039" y="258348"/>
                  </a:lnTo>
                  <a:lnTo>
                    <a:pt x="3591683" y="284128"/>
                  </a:lnTo>
                  <a:lnTo>
                    <a:pt x="3593001" y="310141"/>
                  </a:lnTo>
                  <a:lnTo>
                    <a:pt x="3593001" y="681214"/>
                  </a:lnTo>
                  <a:lnTo>
                    <a:pt x="3589636" y="727025"/>
                  </a:lnTo>
                  <a:lnTo>
                    <a:pt x="3579863" y="770755"/>
                  </a:lnTo>
                  <a:lnTo>
                    <a:pt x="3564161" y="811924"/>
                  </a:lnTo>
                  <a:lnTo>
                    <a:pt x="3543013" y="850051"/>
                  </a:lnTo>
                  <a:lnTo>
                    <a:pt x="3516899" y="884655"/>
                  </a:lnTo>
                  <a:lnTo>
                    <a:pt x="3486299" y="915254"/>
                  </a:lnTo>
                  <a:lnTo>
                    <a:pt x="3451696" y="941368"/>
                  </a:lnTo>
                  <a:lnTo>
                    <a:pt x="3413569" y="962517"/>
                  </a:lnTo>
                  <a:lnTo>
                    <a:pt x="3403007" y="966545"/>
                  </a:lnTo>
                  <a:close/>
                </a:path>
                <a:path w="3663950" h="1075689">
                  <a:moveTo>
                    <a:pt x="3477441" y="1050904"/>
                  </a:moveTo>
                  <a:lnTo>
                    <a:pt x="3357293" y="1050904"/>
                  </a:lnTo>
                  <a:lnTo>
                    <a:pt x="3403336" y="1047135"/>
                  </a:lnTo>
                  <a:lnTo>
                    <a:pt x="3447250" y="1036235"/>
                  </a:lnTo>
                  <a:lnTo>
                    <a:pt x="3488394" y="1018815"/>
                  </a:lnTo>
                  <a:lnTo>
                    <a:pt x="3526130" y="995485"/>
                  </a:lnTo>
                  <a:lnTo>
                    <a:pt x="3559816" y="966855"/>
                  </a:lnTo>
                  <a:lnTo>
                    <a:pt x="3588813" y="933536"/>
                  </a:lnTo>
                  <a:lnTo>
                    <a:pt x="3612481" y="896138"/>
                  </a:lnTo>
                  <a:lnTo>
                    <a:pt x="3630179" y="855271"/>
                  </a:lnTo>
                  <a:lnTo>
                    <a:pt x="3641171" y="811924"/>
                  </a:lnTo>
                  <a:lnTo>
                    <a:pt x="3645105" y="765573"/>
                  </a:lnTo>
                  <a:lnTo>
                    <a:pt x="3645105" y="394500"/>
                  </a:lnTo>
                  <a:lnTo>
                    <a:pt x="3640182" y="342047"/>
                  </a:lnTo>
                  <a:lnTo>
                    <a:pt x="3626187" y="293083"/>
                  </a:lnTo>
                  <a:lnTo>
                    <a:pt x="3604283" y="248307"/>
                  </a:lnTo>
                  <a:lnTo>
                    <a:pt x="3575634" y="208415"/>
                  </a:lnTo>
                  <a:lnTo>
                    <a:pt x="3604376" y="208415"/>
                  </a:lnTo>
                  <a:lnTo>
                    <a:pt x="3633320" y="253695"/>
                  </a:lnTo>
                  <a:lnTo>
                    <a:pt x="3651814" y="297644"/>
                  </a:lnTo>
                  <a:lnTo>
                    <a:pt x="3663415" y="344762"/>
                  </a:lnTo>
                  <a:lnTo>
                    <a:pt x="3663813" y="349688"/>
                  </a:lnTo>
                  <a:lnTo>
                    <a:pt x="3663738" y="812873"/>
                  </a:lnTo>
                  <a:lnTo>
                    <a:pt x="3654297" y="855114"/>
                  </a:lnTo>
                  <a:lnTo>
                    <a:pt x="3638596" y="896283"/>
                  </a:lnTo>
                  <a:lnTo>
                    <a:pt x="3617412" y="934456"/>
                  </a:lnTo>
                  <a:lnTo>
                    <a:pt x="3591333" y="969013"/>
                  </a:lnTo>
                  <a:lnTo>
                    <a:pt x="3560733" y="999613"/>
                  </a:lnTo>
                  <a:lnTo>
                    <a:pt x="3526130" y="1025727"/>
                  </a:lnTo>
                  <a:lnTo>
                    <a:pt x="3488003" y="1046876"/>
                  </a:lnTo>
                  <a:lnTo>
                    <a:pt x="3477441" y="1050904"/>
                  </a:lnTo>
                  <a:close/>
                </a:path>
                <a:path w="3663950" h="1075689">
                  <a:moveTo>
                    <a:pt x="3282859" y="991357"/>
                  </a:moveTo>
                  <a:lnTo>
                    <a:pt x="312623" y="991357"/>
                  </a:lnTo>
                  <a:lnTo>
                    <a:pt x="278158" y="989534"/>
                  </a:lnTo>
                  <a:lnTo>
                    <a:pt x="245322" y="984223"/>
                  </a:lnTo>
                  <a:lnTo>
                    <a:pt x="213881" y="975656"/>
                  </a:lnTo>
                  <a:lnTo>
                    <a:pt x="183604" y="964064"/>
                  </a:lnTo>
                  <a:lnTo>
                    <a:pt x="279331" y="964064"/>
                  </a:lnTo>
                  <a:lnTo>
                    <a:pt x="310142" y="966545"/>
                  </a:lnTo>
                  <a:lnTo>
                    <a:pt x="3403007" y="966545"/>
                  </a:lnTo>
                  <a:lnTo>
                    <a:pt x="3372400" y="978218"/>
                  </a:lnTo>
                  <a:lnTo>
                    <a:pt x="3328670" y="987992"/>
                  </a:lnTo>
                  <a:lnTo>
                    <a:pt x="3282859" y="99135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2199663" y="6686293"/>
            <a:ext cx="3663950" cy="1075690"/>
            <a:chOff x="12199663" y="6686293"/>
            <a:chExt cx="3663950" cy="1075690"/>
          </a:xfrm>
        </p:grpSpPr>
        <p:sp>
          <p:nvSpPr>
            <p:cNvPr id="21" name="object 21"/>
            <p:cNvSpPr/>
            <p:nvPr/>
          </p:nvSpPr>
          <p:spPr>
            <a:xfrm>
              <a:off x="12380785" y="6894709"/>
              <a:ext cx="3464560" cy="842644"/>
            </a:xfrm>
            <a:custGeom>
              <a:avLst/>
              <a:gdLst/>
              <a:ahLst/>
              <a:cxnLst/>
              <a:rect l="l" t="t" r="r" b="b"/>
              <a:pathLst>
                <a:path w="3464559" h="842645">
                  <a:moveTo>
                    <a:pt x="3351420" y="782941"/>
                  </a:moveTo>
                  <a:lnTo>
                    <a:pt x="3104217" y="782941"/>
                  </a:lnTo>
                  <a:lnTo>
                    <a:pt x="3147174" y="779576"/>
                  </a:lnTo>
                  <a:lnTo>
                    <a:pt x="3189012" y="769803"/>
                  </a:lnTo>
                  <a:lnTo>
                    <a:pt x="3229106" y="754101"/>
                  </a:lnTo>
                  <a:lnTo>
                    <a:pt x="3266828" y="732953"/>
                  </a:lnTo>
                  <a:lnTo>
                    <a:pt x="3301552" y="706839"/>
                  </a:lnTo>
                  <a:lnTo>
                    <a:pt x="3332653" y="676239"/>
                  </a:lnTo>
                  <a:lnTo>
                    <a:pt x="3359504" y="641636"/>
                  </a:lnTo>
                  <a:lnTo>
                    <a:pt x="3381478" y="603509"/>
                  </a:lnTo>
                  <a:lnTo>
                    <a:pt x="3397949" y="562340"/>
                  </a:lnTo>
                  <a:lnTo>
                    <a:pt x="3408291" y="518609"/>
                  </a:lnTo>
                  <a:lnTo>
                    <a:pt x="3411878" y="472799"/>
                  </a:lnTo>
                  <a:lnTo>
                    <a:pt x="3411878" y="101726"/>
                  </a:lnTo>
                  <a:lnTo>
                    <a:pt x="3410908" y="75713"/>
                  </a:lnTo>
                  <a:lnTo>
                    <a:pt x="3407846" y="49932"/>
                  </a:lnTo>
                  <a:lnTo>
                    <a:pt x="3402458" y="24617"/>
                  </a:lnTo>
                  <a:lnTo>
                    <a:pt x="3394511" y="0"/>
                  </a:lnTo>
                  <a:lnTo>
                    <a:pt x="3423160" y="39891"/>
                  </a:lnTo>
                  <a:lnTo>
                    <a:pt x="3445064" y="84668"/>
                  </a:lnTo>
                  <a:lnTo>
                    <a:pt x="3459059" y="133632"/>
                  </a:lnTo>
                  <a:lnTo>
                    <a:pt x="3463982" y="186084"/>
                  </a:lnTo>
                  <a:lnTo>
                    <a:pt x="3463982" y="557158"/>
                  </a:lnTo>
                  <a:lnTo>
                    <a:pt x="3460213" y="603131"/>
                  </a:lnTo>
                  <a:lnTo>
                    <a:pt x="3449314" y="646856"/>
                  </a:lnTo>
                  <a:lnTo>
                    <a:pt x="3431894" y="687722"/>
                  </a:lnTo>
                  <a:lnTo>
                    <a:pt x="3408564" y="725121"/>
                  </a:lnTo>
                  <a:lnTo>
                    <a:pt x="3379934" y="758440"/>
                  </a:lnTo>
                  <a:lnTo>
                    <a:pt x="3351420" y="782941"/>
                  </a:lnTo>
                  <a:close/>
                </a:path>
                <a:path w="3464559" h="842645">
                  <a:moveTo>
                    <a:pt x="3178652" y="842489"/>
                  </a:moveTo>
                  <a:lnTo>
                    <a:pt x="205970" y="842489"/>
                  </a:lnTo>
                  <a:lnTo>
                    <a:pt x="158096" y="838697"/>
                  </a:lnTo>
                  <a:lnTo>
                    <a:pt x="113087" y="827642"/>
                  </a:lnTo>
                  <a:lnTo>
                    <a:pt x="71419" y="809797"/>
                  </a:lnTo>
                  <a:lnTo>
                    <a:pt x="33565" y="785641"/>
                  </a:lnTo>
                  <a:lnTo>
                    <a:pt x="0" y="755648"/>
                  </a:lnTo>
                  <a:lnTo>
                    <a:pt x="30626" y="767240"/>
                  </a:lnTo>
                  <a:lnTo>
                    <a:pt x="62649" y="775808"/>
                  </a:lnTo>
                  <a:lnTo>
                    <a:pt x="95601" y="781119"/>
                  </a:lnTo>
                  <a:lnTo>
                    <a:pt x="129020" y="782941"/>
                  </a:lnTo>
                  <a:lnTo>
                    <a:pt x="3351420" y="782941"/>
                  </a:lnTo>
                  <a:lnTo>
                    <a:pt x="3346615" y="787070"/>
                  </a:lnTo>
                  <a:lnTo>
                    <a:pt x="3309217" y="810400"/>
                  </a:lnTo>
                  <a:lnTo>
                    <a:pt x="3268350" y="827820"/>
                  </a:lnTo>
                  <a:lnTo>
                    <a:pt x="3224625" y="838720"/>
                  </a:lnTo>
                  <a:lnTo>
                    <a:pt x="3178652" y="84248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24474" y="6711104"/>
              <a:ext cx="3541395" cy="942340"/>
            </a:xfrm>
            <a:custGeom>
              <a:avLst/>
              <a:gdLst/>
              <a:ahLst/>
              <a:cxnLst/>
              <a:rect l="l" t="t" r="r" b="b"/>
              <a:pathLst>
                <a:path w="3541394" h="942340">
                  <a:moveTo>
                    <a:pt x="3255567" y="941735"/>
                  </a:moveTo>
                  <a:lnTo>
                    <a:pt x="285331" y="941735"/>
                  </a:lnTo>
                  <a:lnTo>
                    <a:pt x="239358" y="938033"/>
                  </a:lnTo>
                  <a:lnTo>
                    <a:pt x="195633" y="927305"/>
                  </a:lnTo>
                  <a:lnTo>
                    <a:pt x="154766" y="910115"/>
                  </a:lnTo>
                  <a:lnTo>
                    <a:pt x="117367" y="887031"/>
                  </a:lnTo>
                  <a:lnTo>
                    <a:pt x="84048" y="858617"/>
                  </a:lnTo>
                  <a:lnTo>
                    <a:pt x="55418" y="825439"/>
                  </a:lnTo>
                  <a:lnTo>
                    <a:pt x="32088" y="788063"/>
                  </a:lnTo>
                  <a:lnTo>
                    <a:pt x="14668" y="747055"/>
                  </a:lnTo>
                  <a:lnTo>
                    <a:pt x="3768" y="702980"/>
                  </a:lnTo>
                  <a:lnTo>
                    <a:pt x="0" y="656404"/>
                  </a:lnTo>
                  <a:lnTo>
                    <a:pt x="0" y="285331"/>
                  </a:lnTo>
                  <a:lnTo>
                    <a:pt x="3768" y="239358"/>
                  </a:lnTo>
                  <a:lnTo>
                    <a:pt x="14668" y="195632"/>
                  </a:lnTo>
                  <a:lnTo>
                    <a:pt x="32088" y="154766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6" y="32088"/>
                  </a:lnTo>
                  <a:lnTo>
                    <a:pt x="195633" y="14668"/>
                  </a:lnTo>
                  <a:lnTo>
                    <a:pt x="239358" y="3768"/>
                  </a:lnTo>
                  <a:lnTo>
                    <a:pt x="285331" y="0"/>
                  </a:lnTo>
                  <a:lnTo>
                    <a:pt x="3255567" y="0"/>
                  </a:lnTo>
                  <a:lnTo>
                    <a:pt x="3301540" y="3768"/>
                  </a:lnTo>
                  <a:lnTo>
                    <a:pt x="3345265" y="14668"/>
                  </a:lnTo>
                  <a:lnTo>
                    <a:pt x="3386132" y="32088"/>
                  </a:lnTo>
                  <a:lnTo>
                    <a:pt x="3423530" y="55418"/>
                  </a:lnTo>
                  <a:lnTo>
                    <a:pt x="3456849" y="84048"/>
                  </a:lnTo>
                  <a:lnTo>
                    <a:pt x="3485479" y="117367"/>
                  </a:lnTo>
                  <a:lnTo>
                    <a:pt x="3508809" y="154766"/>
                  </a:lnTo>
                  <a:lnTo>
                    <a:pt x="3526229" y="195632"/>
                  </a:lnTo>
                  <a:lnTo>
                    <a:pt x="3537128" y="239358"/>
                  </a:lnTo>
                  <a:lnTo>
                    <a:pt x="3540897" y="285331"/>
                  </a:lnTo>
                  <a:lnTo>
                    <a:pt x="3540897" y="656404"/>
                  </a:lnTo>
                  <a:lnTo>
                    <a:pt x="3537128" y="702377"/>
                  </a:lnTo>
                  <a:lnTo>
                    <a:pt x="3526229" y="746102"/>
                  </a:lnTo>
                  <a:lnTo>
                    <a:pt x="3508809" y="786968"/>
                  </a:lnTo>
                  <a:lnTo>
                    <a:pt x="3485479" y="824367"/>
                  </a:lnTo>
                  <a:lnTo>
                    <a:pt x="3456849" y="857686"/>
                  </a:lnTo>
                  <a:lnTo>
                    <a:pt x="3423530" y="886316"/>
                  </a:lnTo>
                  <a:lnTo>
                    <a:pt x="3386132" y="909646"/>
                  </a:lnTo>
                  <a:lnTo>
                    <a:pt x="3345265" y="927066"/>
                  </a:lnTo>
                  <a:lnTo>
                    <a:pt x="3301540" y="937966"/>
                  </a:lnTo>
                  <a:lnTo>
                    <a:pt x="3255567" y="941735"/>
                  </a:lnTo>
                  <a:close/>
                </a:path>
              </a:pathLst>
            </a:custGeom>
            <a:solidFill>
              <a:srgbClr val="D9FA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99663" y="6686293"/>
              <a:ext cx="3663950" cy="1075690"/>
            </a:xfrm>
            <a:custGeom>
              <a:avLst/>
              <a:gdLst/>
              <a:ahLst/>
              <a:cxnLst/>
              <a:rect l="l" t="t" r="r" b="b"/>
              <a:pathLst>
                <a:path w="3663950" h="1075690">
                  <a:moveTo>
                    <a:pt x="3364871" y="1075159"/>
                  </a:moveTo>
                  <a:lnTo>
                    <a:pt x="382454" y="1075159"/>
                  </a:lnTo>
                  <a:lnTo>
                    <a:pt x="342030" y="1072164"/>
                  </a:lnTo>
                  <a:lnTo>
                    <a:pt x="296699" y="1061885"/>
                  </a:lnTo>
                  <a:lnTo>
                    <a:pt x="254400" y="1045443"/>
                  </a:lnTo>
                  <a:lnTo>
                    <a:pt x="215560" y="1023402"/>
                  </a:lnTo>
                  <a:lnTo>
                    <a:pt x="180605" y="996326"/>
                  </a:lnTo>
                  <a:lnTo>
                    <a:pt x="149961" y="964780"/>
                  </a:lnTo>
                  <a:lnTo>
                    <a:pt x="124056" y="929328"/>
                  </a:lnTo>
                  <a:lnTo>
                    <a:pt x="89022" y="898199"/>
                  </a:lnTo>
                  <a:lnTo>
                    <a:pt x="58812" y="862246"/>
                  </a:lnTo>
                  <a:lnTo>
                    <a:pt x="34115" y="822019"/>
                  </a:lnTo>
                  <a:lnTo>
                    <a:pt x="15622" y="778071"/>
                  </a:lnTo>
                  <a:lnTo>
                    <a:pt x="4020" y="730952"/>
                  </a:lnTo>
                  <a:lnTo>
                    <a:pt x="0" y="681215"/>
                  </a:lnTo>
                  <a:lnTo>
                    <a:pt x="0" y="310142"/>
                  </a:lnTo>
                  <a:lnTo>
                    <a:pt x="3364" y="264331"/>
                  </a:lnTo>
                  <a:lnTo>
                    <a:pt x="13138" y="220601"/>
                  </a:lnTo>
                  <a:lnTo>
                    <a:pt x="28839" y="179432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2" y="76102"/>
                  </a:lnTo>
                  <a:lnTo>
                    <a:pt x="141305" y="49988"/>
                  </a:lnTo>
                  <a:lnTo>
                    <a:pt x="179432" y="28839"/>
                  </a:lnTo>
                  <a:lnTo>
                    <a:pt x="220601" y="13138"/>
                  </a:lnTo>
                  <a:lnTo>
                    <a:pt x="264332" y="3364"/>
                  </a:lnTo>
                  <a:lnTo>
                    <a:pt x="310142" y="0"/>
                  </a:lnTo>
                  <a:lnTo>
                    <a:pt x="3280378" y="0"/>
                  </a:lnTo>
                  <a:lnTo>
                    <a:pt x="3334837" y="4812"/>
                  </a:lnTo>
                  <a:lnTo>
                    <a:pt x="3386056" y="18654"/>
                  </a:lnTo>
                  <a:lnTo>
                    <a:pt x="3399286" y="24811"/>
                  </a:lnTo>
                  <a:lnTo>
                    <a:pt x="310142" y="24811"/>
                  </a:lnTo>
                  <a:lnTo>
                    <a:pt x="264169" y="28579"/>
                  </a:lnTo>
                  <a:lnTo>
                    <a:pt x="220444" y="39479"/>
                  </a:lnTo>
                  <a:lnTo>
                    <a:pt x="179577" y="56899"/>
                  </a:lnTo>
                  <a:lnTo>
                    <a:pt x="142178" y="80229"/>
                  </a:lnTo>
                  <a:lnTo>
                    <a:pt x="108859" y="108859"/>
                  </a:lnTo>
                  <a:lnTo>
                    <a:pt x="80229" y="142178"/>
                  </a:lnTo>
                  <a:lnTo>
                    <a:pt x="56899" y="179577"/>
                  </a:lnTo>
                  <a:lnTo>
                    <a:pt x="39479" y="220443"/>
                  </a:lnTo>
                  <a:lnTo>
                    <a:pt x="28579" y="264169"/>
                  </a:lnTo>
                  <a:lnTo>
                    <a:pt x="24811" y="310142"/>
                  </a:lnTo>
                  <a:lnTo>
                    <a:pt x="24811" y="681215"/>
                  </a:lnTo>
                  <a:lnTo>
                    <a:pt x="28579" y="727791"/>
                  </a:lnTo>
                  <a:lnTo>
                    <a:pt x="39479" y="771866"/>
                  </a:lnTo>
                  <a:lnTo>
                    <a:pt x="56899" y="812874"/>
                  </a:lnTo>
                  <a:lnTo>
                    <a:pt x="80229" y="850250"/>
                  </a:lnTo>
                  <a:lnTo>
                    <a:pt x="108859" y="883428"/>
                  </a:lnTo>
                  <a:lnTo>
                    <a:pt x="142178" y="911842"/>
                  </a:lnTo>
                  <a:lnTo>
                    <a:pt x="179577" y="934926"/>
                  </a:lnTo>
                  <a:lnTo>
                    <a:pt x="220444" y="952116"/>
                  </a:lnTo>
                  <a:lnTo>
                    <a:pt x="264169" y="962844"/>
                  </a:lnTo>
                  <a:lnTo>
                    <a:pt x="279322" y="964064"/>
                  </a:lnTo>
                  <a:lnTo>
                    <a:pt x="183603" y="964064"/>
                  </a:lnTo>
                  <a:lnTo>
                    <a:pt x="217172" y="994057"/>
                  </a:lnTo>
                  <a:lnTo>
                    <a:pt x="255048" y="1018213"/>
                  </a:lnTo>
                  <a:lnTo>
                    <a:pt x="296776" y="1036057"/>
                  </a:lnTo>
                  <a:lnTo>
                    <a:pt x="341901" y="1047113"/>
                  </a:lnTo>
                  <a:lnTo>
                    <a:pt x="389966" y="1050904"/>
                  </a:lnTo>
                  <a:lnTo>
                    <a:pt x="3477441" y="1050904"/>
                  </a:lnTo>
                  <a:lnTo>
                    <a:pt x="3446834" y="1062578"/>
                  </a:lnTo>
                  <a:lnTo>
                    <a:pt x="3403103" y="1072351"/>
                  </a:lnTo>
                  <a:lnTo>
                    <a:pt x="3364871" y="1075159"/>
                  </a:lnTo>
                  <a:close/>
                </a:path>
                <a:path w="3663950" h="1075690">
                  <a:moveTo>
                    <a:pt x="3403006" y="966546"/>
                  </a:moveTo>
                  <a:lnTo>
                    <a:pt x="3280378" y="966546"/>
                  </a:lnTo>
                  <a:lnTo>
                    <a:pt x="3326351" y="962777"/>
                  </a:lnTo>
                  <a:lnTo>
                    <a:pt x="3370076" y="951877"/>
                  </a:lnTo>
                  <a:lnTo>
                    <a:pt x="3410943" y="934457"/>
                  </a:lnTo>
                  <a:lnTo>
                    <a:pt x="3448341" y="911127"/>
                  </a:lnTo>
                  <a:lnTo>
                    <a:pt x="3481660" y="882497"/>
                  </a:lnTo>
                  <a:lnTo>
                    <a:pt x="3510290" y="849178"/>
                  </a:lnTo>
                  <a:lnTo>
                    <a:pt x="3533620" y="811779"/>
                  </a:lnTo>
                  <a:lnTo>
                    <a:pt x="3551040" y="770913"/>
                  </a:lnTo>
                  <a:lnTo>
                    <a:pt x="3561939" y="727188"/>
                  </a:lnTo>
                  <a:lnTo>
                    <a:pt x="3565708" y="681215"/>
                  </a:lnTo>
                  <a:lnTo>
                    <a:pt x="3565708" y="310142"/>
                  </a:lnTo>
                  <a:lnTo>
                    <a:pt x="3561939" y="264169"/>
                  </a:lnTo>
                  <a:lnTo>
                    <a:pt x="3551040" y="220443"/>
                  </a:lnTo>
                  <a:lnTo>
                    <a:pt x="3533620" y="179577"/>
                  </a:lnTo>
                  <a:lnTo>
                    <a:pt x="3510290" y="142178"/>
                  </a:lnTo>
                  <a:lnTo>
                    <a:pt x="3481660" y="108859"/>
                  </a:lnTo>
                  <a:lnTo>
                    <a:pt x="3448341" y="80229"/>
                  </a:lnTo>
                  <a:lnTo>
                    <a:pt x="3410943" y="56899"/>
                  </a:lnTo>
                  <a:lnTo>
                    <a:pt x="3370076" y="39479"/>
                  </a:lnTo>
                  <a:lnTo>
                    <a:pt x="3326351" y="28579"/>
                  </a:lnTo>
                  <a:lnTo>
                    <a:pt x="3280378" y="24811"/>
                  </a:lnTo>
                  <a:lnTo>
                    <a:pt x="3399286" y="24811"/>
                  </a:lnTo>
                  <a:lnTo>
                    <a:pt x="3433278" y="40628"/>
                  </a:lnTo>
                  <a:lnTo>
                    <a:pt x="3475745" y="69839"/>
                  </a:lnTo>
                  <a:lnTo>
                    <a:pt x="3512697" y="105391"/>
                  </a:lnTo>
                  <a:lnTo>
                    <a:pt x="3543378" y="146387"/>
                  </a:lnTo>
                  <a:lnTo>
                    <a:pt x="3578413" y="177516"/>
                  </a:lnTo>
                  <a:lnTo>
                    <a:pt x="3604377" y="208415"/>
                  </a:lnTo>
                  <a:lnTo>
                    <a:pt x="3575634" y="208415"/>
                  </a:lnTo>
                  <a:lnTo>
                    <a:pt x="3582534" y="233033"/>
                  </a:lnTo>
                  <a:lnTo>
                    <a:pt x="3588038" y="258348"/>
                  </a:lnTo>
                  <a:lnTo>
                    <a:pt x="3591682" y="284129"/>
                  </a:lnTo>
                  <a:lnTo>
                    <a:pt x="3593000" y="310142"/>
                  </a:lnTo>
                  <a:lnTo>
                    <a:pt x="3593000" y="681215"/>
                  </a:lnTo>
                  <a:lnTo>
                    <a:pt x="3589636" y="727025"/>
                  </a:lnTo>
                  <a:lnTo>
                    <a:pt x="3579862" y="770756"/>
                  </a:lnTo>
                  <a:lnTo>
                    <a:pt x="3564161" y="811925"/>
                  </a:lnTo>
                  <a:lnTo>
                    <a:pt x="3543013" y="850051"/>
                  </a:lnTo>
                  <a:lnTo>
                    <a:pt x="3516898" y="884655"/>
                  </a:lnTo>
                  <a:lnTo>
                    <a:pt x="3486299" y="915254"/>
                  </a:lnTo>
                  <a:lnTo>
                    <a:pt x="3451696" y="941369"/>
                  </a:lnTo>
                  <a:lnTo>
                    <a:pt x="3413569" y="962517"/>
                  </a:lnTo>
                  <a:lnTo>
                    <a:pt x="3403006" y="966546"/>
                  </a:lnTo>
                  <a:close/>
                </a:path>
                <a:path w="3663950" h="1075690">
                  <a:moveTo>
                    <a:pt x="3477441" y="1050904"/>
                  </a:moveTo>
                  <a:lnTo>
                    <a:pt x="3357292" y="1050904"/>
                  </a:lnTo>
                  <a:lnTo>
                    <a:pt x="3403335" y="1047136"/>
                  </a:lnTo>
                  <a:lnTo>
                    <a:pt x="3447249" y="1036236"/>
                  </a:lnTo>
                  <a:lnTo>
                    <a:pt x="3488394" y="1018816"/>
                  </a:lnTo>
                  <a:lnTo>
                    <a:pt x="3526130" y="995486"/>
                  </a:lnTo>
                  <a:lnTo>
                    <a:pt x="3559816" y="966856"/>
                  </a:lnTo>
                  <a:lnTo>
                    <a:pt x="3588813" y="933536"/>
                  </a:lnTo>
                  <a:lnTo>
                    <a:pt x="3612481" y="896138"/>
                  </a:lnTo>
                  <a:lnTo>
                    <a:pt x="3630179" y="855271"/>
                  </a:lnTo>
                  <a:lnTo>
                    <a:pt x="3641171" y="811925"/>
                  </a:lnTo>
                  <a:lnTo>
                    <a:pt x="3645105" y="765574"/>
                  </a:lnTo>
                  <a:lnTo>
                    <a:pt x="3645105" y="394500"/>
                  </a:lnTo>
                  <a:lnTo>
                    <a:pt x="3640182" y="342047"/>
                  </a:lnTo>
                  <a:lnTo>
                    <a:pt x="3626187" y="293084"/>
                  </a:lnTo>
                  <a:lnTo>
                    <a:pt x="3604283" y="248307"/>
                  </a:lnTo>
                  <a:lnTo>
                    <a:pt x="3575634" y="208415"/>
                  </a:lnTo>
                  <a:lnTo>
                    <a:pt x="3604377" y="208415"/>
                  </a:lnTo>
                  <a:lnTo>
                    <a:pt x="3633320" y="253696"/>
                  </a:lnTo>
                  <a:lnTo>
                    <a:pt x="3651813" y="297644"/>
                  </a:lnTo>
                  <a:lnTo>
                    <a:pt x="3663415" y="344763"/>
                  </a:lnTo>
                  <a:lnTo>
                    <a:pt x="3663813" y="349688"/>
                  </a:lnTo>
                  <a:lnTo>
                    <a:pt x="3663738" y="812874"/>
                  </a:lnTo>
                  <a:lnTo>
                    <a:pt x="3654297" y="855115"/>
                  </a:lnTo>
                  <a:lnTo>
                    <a:pt x="3638596" y="896283"/>
                  </a:lnTo>
                  <a:lnTo>
                    <a:pt x="3617412" y="934457"/>
                  </a:lnTo>
                  <a:lnTo>
                    <a:pt x="3591333" y="969014"/>
                  </a:lnTo>
                  <a:lnTo>
                    <a:pt x="3560734" y="999613"/>
                  </a:lnTo>
                  <a:lnTo>
                    <a:pt x="3526130" y="1025728"/>
                  </a:lnTo>
                  <a:lnTo>
                    <a:pt x="3488003" y="1046876"/>
                  </a:lnTo>
                  <a:lnTo>
                    <a:pt x="3477441" y="1050904"/>
                  </a:lnTo>
                  <a:close/>
                </a:path>
                <a:path w="3663950" h="1075690">
                  <a:moveTo>
                    <a:pt x="3282859" y="991357"/>
                  </a:moveTo>
                  <a:lnTo>
                    <a:pt x="312623" y="991357"/>
                  </a:lnTo>
                  <a:lnTo>
                    <a:pt x="278158" y="989535"/>
                  </a:lnTo>
                  <a:lnTo>
                    <a:pt x="245322" y="984224"/>
                  </a:lnTo>
                  <a:lnTo>
                    <a:pt x="213881" y="975656"/>
                  </a:lnTo>
                  <a:lnTo>
                    <a:pt x="183603" y="964064"/>
                  </a:lnTo>
                  <a:lnTo>
                    <a:pt x="279322" y="964064"/>
                  </a:lnTo>
                  <a:lnTo>
                    <a:pt x="310142" y="966546"/>
                  </a:lnTo>
                  <a:lnTo>
                    <a:pt x="3403006" y="966546"/>
                  </a:lnTo>
                  <a:lnTo>
                    <a:pt x="3372400" y="978219"/>
                  </a:lnTo>
                  <a:lnTo>
                    <a:pt x="3328670" y="987992"/>
                  </a:lnTo>
                  <a:lnTo>
                    <a:pt x="3282859" y="99135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2521463" y="3478823"/>
            <a:ext cx="3023870" cy="1075690"/>
            <a:chOff x="12521463" y="3478823"/>
            <a:chExt cx="3023870" cy="1075690"/>
          </a:xfrm>
        </p:grpSpPr>
        <p:sp>
          <p:nvSpPr>
            <p:cNvPr id="25" name="object 25"/>
            <p:cNvSpPr/>
            <p:nvPr/>
          </p:nvSpPr>
          <p:spPr>
            <a:xfrm>
              <a:off x="12702585" y="3687238"/>
              <a:ext cx="2820670" cy="842644"/>
            </a:xfrm>
            <a:custGeom>
              <a:avLst/>
              <a:gdLst/>
              <a:ahLst/>
              <a:cxnLst/>
              <a:rect l="l" t="t" r="r" b="b"/>
              <a:pathLst>
                <a:path w="2820669" h="842645">
                  <a:moveTo>
                    <a:pt x="2707820" y="782941"/>
                  </a:moveTo>
                  <a:lnTo>
                    <a:pt x="2460618" y="782941"/>
                  </a:lnTo>
                  <a:lnTo>
                    <a:pt x="2503575" y="779577"/>
                  </a:lnTo>
                  <a:lnTo>
                    <a:pt x="2545413" y="769803"/>
                  </a:lnTo>
                  <a:lnTo>
                    <a:pt x="2585506" y="754102"/>
                  </a:lnTo>
                  <a:lnTo>
                    <a:pt x="2623228" y="732953"/>
                  </a:lnTo>
                  <a:lnTo>
                    <a:pt x="2657953" y="706839"/>
                  </a:lnTo>
                  <a:lnTo>
                    <a:pt x="2689054" y="676240"/>
                  </a:lnTo>
                  <a:lnTo>
                    <a:pt x="2715905" y="641636"/>
                  </a:lnTo>
                  <a:lnTo>
                    <a:pt x="2737879" y="603509"/>
                  </a:lnTo>
                  <a:lnTo>
                    <a:pt x="2754350" y="562340"/>
                  </a:lnTo>
                  <a:lnTo>
                    <a:pt x="2764692" y="518610"/>
                  </a:lnTo>
                  <a:lnTo>
                    <a:pt x="2768279" y="472799"/>
                  </a:lnTo>
                  <a:lnTo>
                    <a:pt x="2768279" y="101726"/>
                  </a:lnTo>
                  <a:lnTo>
                    <a:pt x="2767309" y="75713"/>
                  </a:lnTo>
                  <a:lnTo>
                    <a:pt x="2764247" y="49932"/>
                  </a:lnTo>
                  <a:lnTo>
                    <a:pt x="2758858" y="24617"/>
                  </a:lnTo>
                  <a:lnTo>
                    <a:pt x="2750910" y="0"/>
                  </a:lnTo>
                  <a:lnTo>
                    <a:pt x="2779561" y="39891"/>
                  </a:lnTo>
                  <a:lnTo>
                    <a:pt x="2801465" y="84668"/>
                  </a:lnTo>
                  <a:lnTo>
                    <a:pt x="2815460" y="133632"/>
                  </a:lnTo>
                  <a:lnTo>
                    <a:pt x="2820383" y="186085"/>
                  </a:lnTo>
                  <a:lnTo>
                    <a:pt x="2820383" y="557158"/>
                  </a:lnTo>
                  <a:lnTo>
                    <a:pt x="2816614" y="603131"/>
                  </a:lnTo>
                  <a:lnTo>
                    <a:pt x="2805715" y="646856"/>
                  </a:lnTo>
                  <a:lnTo>
                    <a:pt x="2788295" y="687723"/>
                  </a:lnTo>
                  <a:lnTo>
                    <a:pt x="2764965" y="725121"/>
                  </a:lnTo>
                  <a:lnTo>
                    <a:pt x="2736335" y="758440"/>
                  </a:lnTo>
                  <a:lnTo>
                    <a:pt x="2707820" y="782941"/>
                  </a:lnTo>
                  <a:close/>
                </a:path>
                <a:path w="2820669" h="842645">
                  <a:moveTo>
                    <a:pt x="2535052" y="842489"/>
                  </a:moveTo>
                  <a:lnTo>
                    <a:pt x="201869" y="842489"/>
                  </a:lnTo>
                  <a:lnTo>
                    <a:pt x="155997" y="838698"/>
                  </a:lnTo>
                  <a:lnTo>
                    <a:pt x="112202" y="827642"/>
                  </a:lnTo>
                  <a:lnTo>
                    <a:pt x="71157" y="809797"/>
                  </a:lnTo>
                  <a:lnTo>
                    <a:pt x="33532" y="785641"/>
                  </a:lnTo>
                  <a:lnTo>
                    <a:pt x="0" y="755649"/>
                  </a:lnTo>
                  <a:lnTo>
                    <a:pt x="30626" y="767241"/>
                  </a:lnTo>
                  <a:lnTo>
                    <a:pt x="62649" y="775808"/>
                  </a:lnTo>
                  <a:lnTo>
                    <a:pt x="95602" y="781119"/>
                  </a:lnTo>
                  <a:lnTo>
                    <a:pt x="129020" y="782941"/>
                  </a:lnTo>
                  <a:lnTo>
                    <a:pt x="2707820" y="782941"/>
                  </a:lnTo>
                  <a:lnTo>
                    <a:pt x="2703015" y="787070"/>
                  </a:lnTo>
                  <a:lnTo>
                    <a:pt x="2665617" y="810400"/>
                  </a:lnTo>
                  <a:lnTo>
                    <a:pt x="2624750" y="827820"/>
                  </a:lnTo>
                  <a:lnTo>
                    <a:pt x="2581025" y="838720"/>
                  </a:lnTo>
                  <a:lnTo>
                    <a:pt x="2535052" y="84248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546274" y="3503634"/>
              <a:ext cx="2897505" cy="942340"/>
            </a:xfrm>
            <a:custGeom>
              <a:avLst/>
              <a:gdLst/>
              <a:ahLst/>
              <a:cxnLst/>
              <a:rect l="l" t="t" r="r" b="b"/>
              <a:pathLst>
                <a:path w="2897505" h="942339">
                  <a:moveTo>
                    <a:pt x="2611967" y="941734"/>
                  </a:moveTo>
                  <a:lnTo>
                    <a:pt x="285331" y="941734"/>
                  </a:lnTo>
                  <a:lnTo>
                    <a:pt x="239358" y="938032"/>
                  </a:lnTo>
                  <a:lnTo>
                    <a:pt x="195633" y="927304"/>
                  </a:lnTo>
                  <a:lnTo>
                    <a:pt x="154766" y="910114"/>
                  </a:lnTo>
                  <a:lnTo>
                    <a:pt x="117367" y="887030"/>
                  </a:lnTo>
                  <a:lnTo>
                    <a:pt x="84048" y="858616"/>
                  </a:lnTo>
                  <a:lnTo>
                    <a:pt x="55418" y="825438"/>
                  </a:lnTo>
                  <a:lnTo>
                    <a:pt x="32088" y="788062"/>
                  </a:lnTo>
                  <a:lnTo>
                    <a:pt x="14668" y="747054"/>
                  </a:lnTo>
                  <a:lnTo>
                    <a:pt x="3768" y="702979"/>
                  </a:lnTo>
                  <a:lnTo>
                    <a:pt x="0" y="656403"/>
                  </a:lnTo>
                  <a:lnTo>
                    <a:pt x="0" y="285330"/>
                  </a:lnTo>
                  <a:lnTo>
                    <a:pt x="3768" y="239357"/>
                  </a:lnTo>
                  <a:lnTo>
                    <a:pt x="14668" y="195632"/>
                  </a:lnTo>
                  <a:lnTo>
                    <a:pt x="32088" y="154765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6" y="32088"/>
                  </a:lnTo>
                  <a:lnTo>
                    <a:pt x="195633" y="14668"/>
                  </a:lnTo>
                  <a:lnTo>
                    <a:pt x="239358" y="3768"/>
                  </a:lnTo>
                  <a:lnTo>
                    <a:pt x="285331" y="0"/>
                  </a:lnTo>
                  <a:lnTo>
                    <a:pt x="2611967" y="0"/>
                  </a:lnTo>
                  <a:lnTo>
                    <a:pt x="2657940" y="3768"/>
                  </a:lnTo>
                  <a:lnTo>
                    <a:pt x="2701665" y="14668"/>
                  </a:lnTo>
                  <a:lnTo>
                    <a:pt x="2742532" y="32088"/>
                  </a:lnTo>
                  <a:lnTo>
                    <a:pt x="2779930" y="55418"/>
                  </a:lnTo>
                  <a:lnTo>
                    <a:pt x="2813249" y="84048"/>
                  </a:lnTo>
                  <a:lnTo>
                    <a:pt x="2841879" y="117367"/>
                  </a:lnTo>
                  <a:lnTo>
                    <a:pt x="2865209" y="154765"/>
                  </a:lnTo>
                  <a:lnTo>
                    <a:pt x="2882629" y="195632"/>
                  </a:lnTo>
                  <a:lnTo>
                    <a:pt x="2893529" y="239357"/>
                  </a:lnTo>
                  <a:lnTo>
                    <a:pt x="2897298" y="285330"/>
                  </a:lnTo>
                  <a:lnTo>
                    <a:pt x="2897298" y="656403"/>
                  </a:lnTo>
                  <a:lnTo>
                    <a:pt x="2893529" y="702376"/>
                  </a:lnTo>
                  <a:lnTo>
                    <a:pt x="2882629" y="746101"/>
                  </a:lnTo>
                  <a:lnTo>
                    <a:pt x="2865209" y="786968"/>
                  </a:lnTo>
                  <a:lnTo>
                    <a:pt x="2841879" y="824366"/>
                  </a:lnTo>
                  <a:lnTo>
                    <a:pt x="2813249" y="857686"/>
                  </a:lnTo>
                  <a:lnTo>
                    <a:pt x="2779930" y="886315"/>
                  </a:lnTo>
                  <a:lnTo>
                    <a:pt x="2742532" y="909645"/>
                  </a:lnTo>
                  <a:lnTo>
                    <a:pt x="2701665" y="927066"/>
                  </a:lnTo>
                  <a:lnTo>
                    <a:pt x="2657940" y="937965"/>
                  </a:lnTo>
                  <a:lnTo>
                    <a:pt x="2611967" y="941734"/>
                  </a:lnTo>
                  <a:close/>
                </a:path>
              </a:pathLst>
            </a:custGeom>
            <a:solidFill>
              <a:srgbClr val="FFFA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521463" y="3478823"/>
              <a:ext cx="3023870" cy="1075690"/>
            </a:xfrm>
            <a:custGeom>
              <a:avLst/>
              <a:gdLst/>
              <a:ahLst/>
              <a:cxnLst/>
              <a:rect l="l" t="t" r="r" b="b"/>
              <a:pathLst>
                <a:path w="3023869" h="1075689">
                  <a:moveTo>
                    <a:pt x="2721262" y="1075159"/>
                  </a:moveTo>
                  <a:lnTo>
                    <a:pt x="379021" y="1075159"/>
                  </a:lnTo>
                  <a:lnTo>
                    <a:pt x="331537" y="1070902"/>
                  </a:lnTo>
                  <a:lnTo>
                    <a:pt x="280835" y="1057061"/>
                  </a:lnTo>
                  <a:lnTo>
                    <a:pt x="233927" y="1035087"/>
                  </a:lnTo>
                  <a:lnTo>
                    <a:pt x="191622" y="1005876"/>
                  </a:lnTo>
                  <a:lnTo>
                    <a:pt x="154729" y="970324"/>
                  </a:lnTo>
                  <a:lnTo>
                    <a:pt x="124057" y="929328"/>
                  </a:lnTo>
                  <a:lnTo>
                    <a:pt x="89022" y="898199"/>
                  </a:lnTo>
                  <a:lnTo>
                    <a:pt x="58811" y="862245"/>
                  </a:lnTo>
                  <a:lnTo>
                    <a:pt x="34115" y="822019"/>
                  </a:lnTo>
                  <a:lnTo>
                    <a:pt x="15621" y="778071"/>
                  </a:lnTo>
                  <a:lnTo>
                    <a:pt x="4020" y="730952"/>
                  </a:lnTo>
                  <a:lnTo>
                    <a:pt x="0" y="681217"/>
                  </a:lnTo>
                  <a:lnTo>
                    <a:pt x="0" y="310139"/>
                  </a:lnTo>
                  <a:lnTo>
                    <a:pt x="3364" y="264331"/>
                  </a:lnTo>
                  <a:lnTo>
                    <a:pt x="13138" y="220600"/>
                  </a:lnTo>
                  <a:lnTo>
                    <a:pt x="28839" y="179431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2" y="76102"/>
                  </a:lnTo>
                  <a:lnTo>
                    <a:pt x="141305" y="49987"/>
                  </a:lnTo>
                  <a:lnTo>
                    <a:pt x="179432" y="28839"/>
                  </a:lnTo>
                  <a:lnTo>
                    <a:pt x="220601" y="13137"/>
                  </a:lnTo>
                  <a:lnTo>
                    <a:pt x="264331" y="3364"/>
                  </a:lnTo>
                  <a:lnTo>
                    <a:pt x="310136" y="0"/>
                  </a:lnTo>
                  <a:lnTo>
                    <a:pt x="2636784" y="0"/>
                  </a:lnTo>
                  <a:lnTo>
                    <a:pt x="2691237" y="4812"/>
                  </a:lnTo>
                  <a:lnTo>
                    <a:pt x="2742456" y="18654"/>
                  </a:lnTo>
                  <a:lnTo>
                    <a:pt x="2755688" y="24811"/>
                  </a:lnTo>
                  <a:lnTo>
                    <a:pt x="310142" y="24811"/>
                  </a:lnTo>
                  <a:lnTo>
                    <a:pt x="264169" y="28579"/>
                  </a:lnTo>
                  <a:lnTo>
                    <a:pt x="220444" y="39479"/>
                  </a:lnTo>
                  <a:lnTo>
                    <a:pt x="179577" y="56899"/>
                  </a:lnTo>
                  <a:lnTo>
                    <a:pt x="142178" y="80229"/>
                  </a:lnTo>
                  <a:lnTo>
                    <a:pt x="108859" y="108859"/>
                  </a:lnTo>
                  <a:lnTo>
                    <a:pt x="80229" y="142178"/>
                  </a:lnTo>
                  <a:lnTo>
                    <a:pt x="56899" y="179576"/>
                  </a:lnTo>
                  <a:lnTo>
                    <a:pt x="39479" y="220443"/>
                  </a:lnTo>
                  <a:lnTo>
                    <a:pt x="28579" y="264168"/>
                  </a:lnTo>
                  <a:lnTo>
                    <a:pt x="24811" y="310139"/>
                  </a:lnTo>
                  <a:lnTo>
                    <a:pt x="24811" y="681217"/>
                  </a:lnTo>
                  <a:lnTo>
                    <a:pt x="28579" y="727790"/>
                  </a:lnTo>
                  <a:lnTo>
                    <a:pt x="39479" y="771865"/>
                  </a:lnTo>
                  <a:lnTo>
                    <a:pt x="56899" y="812873"/>
                  </a:lnTo>
                  <a:lnTo>
                    <a:pt x="80229" y="850249"/>
                  </a:lnTo>
                  <a:lnTo>
                    <a:pt x="108859" y="883427"/>
                  </a:lnTo>
                  <a:lnTo>
                    <a:pt x="142178" y="911841"/>
                  </a:lnTo>
                  <a:lnTo>
                    <a:pt x="179577" y="934925"/>
                  </a:lnTo>
                  <a:lnTo>
                    <a:pt x="220444" y="952115"/>
                  </a:lnTo>
                  <a:lnTo>
                    <a:pt x="264169" y="962843"/>
                  </a:lnTo>
                  <a:lnTo>
                    <a:pt x="279331" y="964064"/>
                  </a:lnTo>
                  <a:lnTo>
                    <a:pt x="183604" y="964064"/>
                  </a:lnTo>
                  <a:lnTo>
                    <a:pt x="217134" y="994056"/>
                  </a:lnTo>
                  <a:lnTo>
                    <a:pt x="254744" y="1018212"/>
                  </a:lnTo>
                  <a:lnTo>
                    <a:pt x="295752" y="1036057"/>
                  </a:lnTo>
                  <a:lnTo>
                    <a:pt x="339472" y="1047113"/>
                  </a:lnTo>
                  <a:lnTo>
                    <a:pt x="385223" y="1050904"/>
                  </a:lnTo>
                  <a:lnTo>
                    <a:pt x="2833841" y="1050904"/>
                  </a:lnTo>
                  <a:lnTo>
                    <a:pt x="2803233" y="1062577"/>
                  </a:lnTo>
                  <a:lnTo>
                    <a:pt x="2759503" y="1072351"/>
                  </a:lnTo>
                  <a:lnTo>
                    <a:pt x="2721262" y="1075159"/>
                  </a:lnTo>
                  <a:close/>
                </a:path>
                <a:path w="3023869" h="1075689">
                  <a:moveTo>
                    <a:pt x="2759407" y="966545"/>
                  </a:moveTo>
                  <a:lnTo>
                    <a:pt x="2636778" y="966545"/>
                  </a:lnTo>
                  <a:lnTo>
                    <a:pt x="2682751" y="962776"/>
                  </a:lnTo>
                  <a:lnTo>
                    <a:pt x="2726476" y="951877"/>
                  </a:lnTo>
                  <a:lnTo>
                    <a:pt x="2767343" y="934456"/>
                  </a:lnTo>
                  <a:lnTo>
                    <a:pt x="2804741" y="911126"/>
                  </a:lnTo>
                  <a:lnTo>
                    <a:pt x="2838060" y="882497"/>
                  </a:lnTo>
                  <a:lnTo>
                    <a:pt x="2866690" y="849177"/>
                  </a:lnTo>
                  <a:lnTo>
                    <a:pt x="2890020" y="811779"/>
                  </a:lnTo>
                  <a:lnTo>
                    <a:pt x="2907440" y="770912"/>
                  </a:lnTo>
                  <a:lnTo>
                    <a:pt x="2918340" y="727187"/>
                  </a:lnTo>
                  <a:lnTo>
                    <a:pt x="2922108" y="681217"/>
                  </a:lnTo>
                  <a:lnTo>
                    <a:pt x="2922108" y="310139"/>
                  </a:lnTo>
                  <a:lnTo>
                    <a:pt x="2918340" y="264168"/>
                  </a:lnTo>
                  <a:lnTo>
                    <a:pt x="2907440" y="220443"/>
                  </a:lnTo>
                  <a:lnTo>
                    <a:pt x="2890020" y="179576"/>
                  </a:lnTo>
                  <a:lnTo>
                    <a:pt x="2866690" y="142178"/>
                  </a:lnTo>
                  <a:lnTo>
                    <a:pt x="2838060" y="108859"/>
                  </a:lnTo>
                  <a:lnTo>
                    <a:pt x="2804741" y="80229"/>
                  </a:lnTo>
                  <a:lnTo>
                    <a:pt x="2767343" y="56899"/>
                  </a:lnTo>
                  <a:lnTo>
                    <a:pt x="2726476" y="39479"/>
                  </a:lnTo>
                  <a:lnTo>
                    <a:pt x="2682751" y="28579"/>
                  </a:lnTo>
                  <a:lnTo>
                    <a:pt x="2636778" y="24811"/>
                  </a:lnTo>
                  <a:lnTo>
                    <a:pt x="2755688" y="24811"/>
                  </a:lnTo>
                  <a:lnTo>
                    <a:pt x="2789678" y="40628"/>
                  </a:lnTo>
                  <a:lnTo>
                    <a:pt x="2832145" y="69838"/>
                  </a:lnTo>
                  <a:lnTo>
                    <a:pt x="2869098" y="105390"/>
                  </a:lnTo>
                  <a:lnTo>
                    <a:pt x="2899778" y="146386"/>
                  </a:lnTo>
                  <a:lnTo>
                    <a:pt x="2934813" y="177515"/>
                  </a:lnTo>
                  <a:lnTo>
                    <a:pt x="2960777" y="208415"/>
                  </a:lnTo>
                  <a:lnTo>
                    <a:pt x="2932032" y="208415"/>
                  </a:lnTo>
                  <a:lnTo>
                    <a:pt x="2938933" y="233032"/>
                  </a:lnTo>
                  <a:lnTo>
                    <a:pt x="2944439" y="258348"/>
                  </a:lnTo>
                  <a:lnTo>
                    <a:pt x="2948083" y="284128"/>
                  </a:lnTo>
                  <a:lnTo>
                    <a:pt x="2949401" y="310139"/>
                  </a:lnTo>
                  <a:lnTo>
                    <a:pt x="2949401" y="681217"/>
                  </a:lnTo>
                  <a:lnTo>
                    <a:pt x="2946036" y="727025"/>
                  </a:lnTo>
                  <a:lnTo>
                    <a:pt x="2936262" y="770755"/>
                  </a:lnTo>
                  <a:lnTo>
                    <a:pt x="2920561" y="811924"/>
                  </a:lnTo>
                  <a:lnTo>
                    <a:pt x="2899413" y="850051"/>
                  </a:lnTo>
                  <a:lnTo>
                    <a:pt x="2873298" y="884655"/>
                  </a:lnTo>
                  <a:lnTo>
                    <a:pt x="2842699" y="915254"/>
                  </a:lnTo>
                  <a:lnTo>
                    <a:pt x="2808096" y="941368"/>
                  </a:lnTo>
                  <a:lnTo>
                    <a:pt x="2769969" y="962517"/>
                  </a:lnTo>
                  <a:lnTo>
                    <a:pt x="2759407" y="966545"/>
                  </a:lnTo>
                  <a:close/>
                </a:path>
                <a:path w="3023869" h="1075689">
                  <a:moveTo>
                    <a:pt x="2833841" y="1050904"/>
                  </a:moveTo>
                  <a:lnTo>
                    <a:pt x="2713692" y="1050904"/>
                  </a:lnTo>
                  <a:lnTo>
                    <a:pt x="2759735" y="1047135"/>
                  </a:lnTo>
                  <a:lnTo>
                    <a:pt x="2803649" y="1036235"/>
                  </a:lnTo>
                  <a:lnTo>
                    <a:pt x="2844794" y="1018815"/>
                  </a:lnTo>
                  <a:lnTo>
                    <a:pt x="2882530" y="995485"/>
                  </a:lnTo>
                  <a:lnTo>
                    <a:pt x="2916216" y="966855"/>
                  </a:lnTo>
                  <a:lnTo>
                    <a:pt x="2945213" y="933536"/>
                  </a:lnTo>
                  <a:lnTo>
                    <a:pt x="2968881" y="896138"/>
                  </a:lnTo>
                  <a:lnTo>
                    <a:pt x="2986579" y="855271"/>
                  </a:lnTo>
                  <a:lnTo>
                    <a:pt x="2997571" y="811924"/>
                  </a:lnTo>
                  <a:lnTo>
                    <a:pt x="3001505" y="765573"/>
                  </a:lnTo>
                  <a:lnTo>
                    <a:pt x="3001505" y="394500"/>
                  </a:lnTo>
                  <a:lnTo>
                    <a:pt x="2996582" y="342047"/>
                  </a:lnTo>
                  <a:lnTo>
                    <a:pt x="2982587" y="293083"/>
                  </a:lnTo>
                  <a:lnTo>
                    <a:pt x="2960683" y="248307"/>
                  </a:lnTo>
                  <a:lnTo>
                    <a:pt x="2932032" y="208415"/>
                  </a:lnTo>
                  <a:lnTo>
                    <a:pt x="2960777" y="208415"/>
                  </a:lnTo>
                  <a:lnTo>
                    <a:pt x="2989720" y="253695"/>
                  </a:lnTo>
                  <a:lnTo>
                    <a:pt x="3008214" y="297644"/>
                  </a:lnTo>
                  <a:lnTo>
                    <a:pt x="3019815" y="344762"/>
                  </a:lnTo>
                  <a:lnTo>
                    <a:pt x="3023836" y="394500"/>
                  </a:lnTo>
                  <a:lnTo>
                    <a:pt x="3023836" y="765573"/>
                  </a:lnTo>
                  <a:lnTo>
                    <a:pt x="3020471" y="811384"/>
                  </a:lnTo>
                  <a:lnTo>
                    <a:pt x="3010697" y="855114"/>
                  </a:lnTo>
                  <a:lnTo>
                    <a:pt x="2994996" y="896283"/>
                  </a:lnTo>
                  <a:lnTo>
                    <a:pt x="2973812" y="934456"/>
                  </a:lnTo>
                  <a:lnTo>
                    <a:pt x="2947733" y="969013"/>
                  </a:lnTo>
                  <a:lnTo>
                    <a:pt x="2917133" y="999613"/>
                  </a:lnTo>
                  <a:lnTo>
                    <a:pt x="2882529" y="1025727"/>
                  </a:lnTo>
                  <a:lnTo>
                    <a:pt x="2844403" y="1046876"/>
                  </a:lnTo>
                  <a:lnTo>
                    <a:pt x="2833841" y="1050904"/>
                  </a:lnTo>
                  <a:close/>
                </a:path>
                <a:path w="3023869" h="1075689">
                  <a:moveTo>
                    <a:pt x="2639259" y="991357"/>
                  </a:moveTo>
                  <a:lnTo>
                    <a:pt x="312623" y="991357"/>
                  </a:lnTo>
                  <a:lnTo>
                    <a:pt x="278158" y="989534"/>
                  </a:lnTo>
                  <a:lnTo>
                    <a:pt x="245321" y="984223"/>
                  </a:lnTo>
                  <a:lnTo>
                    <a:pt x="213881" y="975656"/>
                  </a:lnTo>
                  <a:lnTo>
                    <a:pt x="183604" y="964064"/>
                  </a:lnTo>
                  <a:lnTo>
                    <a:pt x="279331" y="964064"/>
                  </a:lnTo>
                  <a:lnTo>
                    <a:pt x="310142" y="966545"/>
                  </a:lnTo>
                  <a:lnTo>
                    <a:pt x="2759407" y="966545"/>
                  </a:lnTo>
                  <a:lnTo>
                    <a:pt x="2728800" y="978218"/>
                  </a:lnTo>
                  <a:lnTo>
                    <a:pt x="2685070" y="987992"/>
                  </a:lnTo>
                  <a:lnTo>
                    <a:pt x="2639259" y="99135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790745" y="6686293"/>
            <a:ext cx="3023870" cy="1075690"/>
            <a:chOff x="4790745" y="6686293"/>
            <a:chExt cx="3023870" cy="1075690"/>
          </a:xfrm>
        </p:grpSpPr>
        <p:sp>
          <p:nvSpPr>
            <p:cNvPr id="29" name="object 29"/>
            <p:cNvSpPr/>
            <p:nvPr/>
          </p:nvSpPr>
          <p:spPr>
            <a:xfrm>
              <a:off x="4971869" y="6894709"/>
              <a:ext cx="2820670" cy="842644"/>
            </a:xfrm>
            <a:custGeom>
              <a:avLst/>
              <a:gdLst/>
              <a:ahLst/>
              <a:cxnLst/>
              <a:rect l="l" t="t" r="r" b="b"/>
              <a:pathLst>
                <a:path w="2820670" h="842645">
                  <a:moveTo>
                    <a:pt x="2707819" y="782941"/>
                  </a:moveTo>
                  <a:lnTo>
                    <a:pt x="2460617" y="782941"/>
                  </a:lnTo>
                  <a:lnTo>
                    <a:pt x="2503573" y="779576"/>
                  </a:lnTo>
                  <a:lnTo>
                    <a:pt x="2545412" y="769803"/>
                  </a:lnTo>
                  <a:lnTo>
                    <a:pt x="2585505" y="754101"/>
                  </a:lnTo>
                  <a:lnTo>
                    <a:pt x="2623227" y="732953"/>
                  </a:lnTo>
                  <a:lnTo>
                    <a:pt x="2657952" y="706839"/>
                  </a:lnTo>
                  <a:lnTo>
                    <a:pt x="2689053" y="676239"/>
                  </a:lnTo>
                  <a:lnTo>
                    <a:pt x="2715904" y="641636"/>
                  </a:lnTo>
                  <a:lnTo>
                    <a:pt x="2737878" y="603509"/>
                  </a:lnTo>
                  <a:lnTo>
                    <a:pt x="2754350" y="562340"/>
                  </a:lnTo>
                  <a:lnTo>
                    <a:pt x="2764692" y="518609"/>
                  </a:lnTo>
                  <a:lnTo>
                    <a:pt x="2768278" y="472799"/>
                  </a:lnTo>
                  <a:lnTo>
                    <a:pt x="2768278" y="101726"/>
                  </a:lnTo>
                  <a:lnTo>
                    <a:pt x="2767309" y="75713"/>
                  </a:lnTo>
                  <a:lnTo>
                    <a:pt x="2764246" y="49932"/>
                  </a:lnTo>
                  <a:lnTo>
                    <a:pt x="2758858" y="24617"/>
                  </a:lnTo>
                  <a:lnTo>
                    <a:pt x="2750910" y="0"/>
                  </a:lnTo>
                  <a:lnTo>
                    <a:pt x="2779559" y="39891"/>
                  </a:lnTo>
                  <a:lnTo>
                    <a:pt x="2801463" y="84668"/>
                  </a:lnTo>
                  <a:lnTo>
                    <a:pt x="2815458" y="133632"/>
                  </a:lnTo>
                  <a:lnTo>
                    <a:pt x="2820382" y="186084"/>
                  </a:lnTo>
                  <a:lnTo>
                    <a:pt x="2820382" y="557158"/>
                  </a:lnTo>
                  <a:lnTo>
                    <a:pt x="2816613" y="603131"/>
                  </a:lnTo>
                  <a:lnTo>
                    <a:pt x="2805713" y="646856"/>
                  </a:lnTo>
                  <a:lnTo>
                    <a:pt x="2788293" y="687722"/>
                  </a:lnTo>
                  <a:lnTo>
                    <a:pt x="2764963" y="725121"/>
                  </a:lnTo>
                  <a:lnTo>
                    <a:pt x="2736333" y="758440"/>
                  </a:lnTo>
                  <a:lnTo>
                    <a:pt x="2707819" y="782941"/>
                  </a:lnTo>
                  <a:close/>
                </a:path>
                <a:path w="2820670" h="842645">
                  <a:moveTo>
                    <a:pt x="2535051" y="842489"/>
                  </a:moveTo>
                  <a:lnTo>
                    <a:pt x="201867" y="842489"/>
                  </a:lnTo>
                  <a:lnTo>
                    <a:pt x="155995" y="838697"/>
                  </a:lnTo>
                  <a:lnTo>
                    <a:pt x="112201" y="827642"/>
                  </a:lnTo>
                  <a:lnTo>
                    <a:pt x="71156" y="809797"/>
                  </a:lnTo>
                  <a:lnTo>
                    <a:pt x="33532" y="785641"/>
                  </a:lnTo>
                  <a:lnTo>
                    <a:pt x="0" y="755648"/>
                  </a:lnTo>
                  <a:lnTo>
                    <a:pt x="30626" y="767240"/>
                  </a:lnTo>
                  <a:lnTo>
                    <a:pt x="62648" y="775808"/>
                  </a:lnTo>
                  <a:lnTo>
                    <a:pt x="95601" y="781119"/>
                  </a:lnTo>
                  <a:lnTo>
                    <a:pt x="129019" y="782941"/>
                  </a:lnTo>
                  <a:lnTo>
                    <a:pt x="2707819" y="782941"/>
                  </a:lnTo>
                  <a:lnTo>
                    <a:pt x="2703014" y="787070"/>
                  </a:lnTo>
                  <a:lnTo>
                    <a:pt x="2665616" y="810400"/>
                  </a:lnTo>
                  <a:lnTo>
                    <a:pt x="2624749" y="827820"/>
                  </a:lnTo>
                  <a:lnTo>
                    <a:pt x="2581024" y="838720"/>
                  </a:lnTo>
                  <a:lnTo>
                    <a:pt x="2535051" y="84248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15557" y="6711104"/>
              <a:ext cx="2897505" cy="942340"/>
            </a:xfrm>
            <a:custGeom>
              <a:avLst/>
              <a:gdLst/>
              <a:ahLst/>
              <a:cxnLst/>
              <a:rect l="l" t="t" r="r" b="b"/>
              <a:pathLst>
                <a:path w="2897504" h="942340">
                  <a:moveTo>
                    <a:pt x="2611966" y="941735"/>
                  </a:moveTo>
                  <a:lnTo>
                    <a:pt x="285330" y="941735"/>
                  </a:lnTo>
                  <a:lnTo>
                    <a:pt x="239357" y="938033"/>
                  </a:lnTo>
                  <a:lnTo>
                    <a:pt x="195632" y="927305"/>
                  </a:lnTo>
                  <a:lnTo>
                    <a:pt x="154765" y="910115"/>
                  </a:lnTo>
                  <a:lnTo>
                    <a:pt x="117367" y="887031"/>
                  </a:lnTo>
                  <a:lnTo>
                    <a:pt x="84048" y="858617"/>
                  </a:lnTo>
                  <a:lnTo>
                    <a:pt x="55418" y="825439"/>
                  </a:lnTo>
                  <a:lnTo>
                    <a:pt x="32088" y="788063"/>
                  </a:lnTo>
                  <a:lnTo>
                    <a:pt x="14668" y="747055"/>
                  </a:lnTo>
                  <a:lnTo>
                    <a:pt x="3768" y="702980"/>
                  </a:lnTo>
                  <a:lnTo>
                    <a:pt x="0" y="656404"/>
                  </a:lnTo>
                  <a:lnTo>
                    <a:pt x="0" y="285331"/>
                  </a:lnTo>
                  <a:lnTo>
                    <a:pt x="3768" y="239358"/>
                  </a:lnTo>
                  <a:lnTo>
                    <a:pt x="14668" y="195632"/>
                  </a:lnTo>
                  <a:lnTo>
                    <a:pt x="32088" y="154766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5" y="32088"/>
                  </a:lnTo>
                  <a:lnTo>
                    <a:pt x="195632" y="14668"/>
                  </a:lnTo>
                  <a:lnTo>
                    <a:pt x="239357" y="3768"/>
                  </a:lnTo>
                  <a:lnTo>
                    <a:pt x="285330" y="0"/>
                  </a:lnTo>
                  <a:lnTo>
                    <a:pt x="2611966" y="0"/>
                  </a:lnTo>
                  <a:lnTo>
                    <a:pt x="2657940" y="3768"/>
                  </a:lnTo>
                  <a:lnTo>
                    <a:pt x="2701665" y="14668"/>
                  </a:lnTo>
                  <a:lnTo>
                    <a:pt x="2742532" y="32088"/>
                  </a:lnTo>
                  <a:lnTo>
                    <a:pt x="2779930" y="55418"/>
                  </a:lnTo>
                  <a:lnTo>
                    <a:pt x="2813249" y="84048"/>
                  </a:lnTo>
                  <a:lnTo>
                    <a:pt x="2841879" y="117367"/>
                  </a:lnTo>
                  <a:lnTo>
                    <a:pt x="2865209" y="154766"/>
                  </a:lnTo>
                  <a:lnTo>
                    <a:pt x="2882629" y="195632"/>
                  </a:lnTo>
                  <a:lnTo>
                    <a:pt x="2893529" y="239358"/>
                  </a:lnTo>
                  <a:lnTo>
                    <a:pt x="2897298" y="285331"/>
                  </a:lnTo>
                  <a:lnTo>
                    <a:pt x="2897298" y="656404"/>
                  </a:lnTo>
                  <a:lnTo>
                    <a:pt x="2893529" y="702377"/>
                  </a:lnTo>
                  <a:lnTo>
                    <a:pt x="2882629" y="746102"/>
                  </a:lnTo>
                  <a:lnTo>
                    <a:pt x="2865209" y="786968"/>
                  </a:lnTo>
                  <a:lnTo>
                    <a:pt x="2841879" y="824367"/>
                  </a:lnTo>
                  <a:lnTo>
                    <a:pt x="2813249" y="857686"/>
                  </a:lnTo>
                  <a:lnTo>
                    <a:pt x="2779930" y="886316"/>
                  </a:lnTo>
                  <a:lnTo>
                    <a:pt x="2742532" y="909646"/>
                  </a:lnTo>
                  <a:lnTo>
                    <a:pt x="2701665" y="927066"/>
                  </a:lnTo>
                  <a:lnTo>
                    <a:pt x="2657940" y="937966"/>
                  </a:lnTo>
                  <a:lnTo>
                    <a:pt x="2611966" y="941735"/>
                  </a:lnTo>
                  <a:close/>
                </a:path>
              </a:pathLst>
            </a:custGeom>
            <a:solidFill>
              <a:srgbClr val="FFF0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90745" y="6686293"/>
              <a:ext cx="3023870" cy="1075690"/>
            </a:xfrm>
            <a:custGeom>
              <a:avLst/>
              <a:gdLst/>
              <a:ahLst/>
              <a:cxnLst/>
              <a:rect l="l" t="t" r="r" b="b"/>
              <a:pathLst>
                <a:path w="3023870" h="1075690">
                  <a:moveTo>
                    <a:pt x="2721271" y="1075159"/>
                  </a:moveTo>
                  <a:lnTo>
                    <a:pt x="379016" y="1075159"/>
                  </a:lnTo>
                  <a:lnTo>
                    <a:pt x="331538" y="1070903"/>
                  </a:lnTo>
                  <a:lnTo>
                    <a:pt x="280836" y="1057061"/>
                  </a:lnTo>
                  <a:lnTo>
                    <a:pt x="233928" y="1035087"/>
                  </a:lnTo>
                  <a:lnTo>
                    <a:pt x="191623" y="1005876"/>
                  </a:lnTo>
                  <a:lnTo>
                    <a:pt x="154729" y="970324"/>
                  </a:lnTo>
                  <a:lnTo>
                    <a:pt x="124056" y="929328"/>
                  </a:lnTo>
                  <a:lnTo>
                    <a:pt x="89022" y="898199"/>
                  </a:lnTo>
                  <a:lnTo>
                    <a:pt x="58812" y="862246"/>
                  </a:lnTo>
                  <a:lnTo>
                    <a:pt x="34115" y="822019"/>
                  </a:lnTo>
                  <a:lnTo>
                    <a:pt x="15621" y="778071"/>
                  </a:lnTo>
                  <a:lnTo>
                    <a:pt x="4020" y="730952"/>
                  </a:lnTo>
                  <a:lnTo>
                    <a:pt x="0" y="681215"/>
                  </a:lnTo>
                  <a:lnTo>
                    <a:pt x="0" y="310142"/>
                  </a:lnTo>
                  <a:lnTo>
                    <a:pt x="3364" y="264331"/>
                  </a:lnTo>
                  <a:lnTo>
                    <a:pt x="13138" y="220601"/>
                  </a:lnTo>
                  <a:lnTo>
                    <a:pt x="28839" y="179432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1" y="76102"/>
                  </a:lnTo>
                  <a:lnTo>
                    <a:pt x="141305" y="49988"/>
                  </a:lnTo>
                  <a:lnTo>
                    <a:pt x="179432" y="28839"/>
                  </a:lnTo>
                  <a:lnTo>
                    <a:pt x="220601" y="13138"/>
                  </a:lnTo>
                  <a:lnTo>
                    <a:pt x="264331" y="3364"/>
                  </a:lnTo>
                  <a:lnTo>
                    <a:pt x="310142" y="0"/>
                  </a:lnTo>
                  <a:lnTo>
                    <a:pt x="2636778" y="0"/>
                  </a:lnTo>
                  <a:lnTo>
                    <a:pt x="2691237" y="4812"/>
                  </a:lnTo>
                  <a:lnTo>
                    <a:pt x="2742456" y="18654"/>
                  </a:lnTo>
                  <a:lnTo>
                    <a:pt x="2755686" y="24811"/>
                  </a:lnTo>
                  <a:lnTo>
                    <a:pt x="310142" y="24811"/>
                  </a:lnTo>
                  <a:lnTo>
                    <a:pt x="264169" y="28579"/>
                  </a:lnTo>
                  <a:lnTo>
                    <a:pt x="220444" y="39479"/>
                  </a:lnTo>
                  <a:lnTo>
                    <a:pt x="179577" y="56899"/>
                  </a:lnTo>
                  <a:lnTo>
                    <a:pt x="142179" y="80229"/>
                  </a:lnTo>
                  <a:lnTo>
                    <a:pt x="108860" y="108859"/>
                  </a:lnTo>
                  <a:lnTo>
                    <a:pt x="80230" y="142178"/>
                  </a:lnTo>
                  <a:lnTo>
                    <a:pt x="56900" y="179577"/>
                  </a:lnTo>
                  <a:lnTo>
                    <a:pt x="39479" y="220443"/>
                  </a:lnTo>
                  <a:lnTo>
                    <a:pt x="28580" y="264169"/>
                  </a:lnTo>
                  <a:lnTo>
                    <a:pt x="24811" y="310142"/>
                  </a:lnTo>
                  <a:lnTo>
                    <a:pt x="24811" y="681215"/>
                  </a:lnTo>
                  <a:lnTo>
                    <a:pt x="28580" y="727791"/>
                  </a:lnTo>
                  <a:lnTo>
                    <a:pt x="39479" y="771866"/>
                  </a:lnTo>
                  <a:lnTo>
                    <a:pt x="56900" y="812874"/>
                  </a:lnTo>
                  <a:lnTo>
                    <a:pt x="80230" y="850250"/>
                  </a:lnTo>
                  <a:lnTo>
                    <a:pt x="108860" y="883428"/>
                  </a:lnTo>
                  <a:lnTo>
                    <a:pt x="142179" y="911842"/>
                  </a:lnTo>
                  <a:lnTo>
                    <a:pt x="179577" y="934926"/>
                  </a:lnTo>
                  <a:lnTo>
                    <a:pt x="220444" y="952116"/>
                  </a:lnTo>
                  <a:lnTo>
                    <a:pt x="264169" y="962844"/>
                  </a:lnTo>
                  <a:lnTo>
                    <a:pt x="279322" y="964064"/>
                  </a:lnTo>
                  <a:lnTo>
                    <a:pt x="183604" y="964064"/>
                  </a:lnTo>
                  <a:lnTo>
                    <a:pt x="217134" y="994057"/>
                  </a:lnTo>
                  <a:lnTo>
                    <a:pt x="254745" y="1018213"/>
                  </a:lnTo>
                  <a:lnTo>
                    <a:pt x="295752" y="1036057"/>
                  </a:lnTo>
                  <a:lnTo>
                    <a:pt x="339473" y="1047113"/>
                  </a:lnTo>
                  <a:lnTo>
                    <a:pt x="385224" y="1050904"/>
                  </a:lnTo>
                  <a:lnTo>
                    <a:pt x="2833841" y="1050904"/>
                  </a:lnTo>
                  <a:lnTo>
                    <a:pt x="2803234" y="1062578"/>
                  </a:lnTo>
                  <a:lnTo>
                    <a:pt x="2759504" y="1072351"/>
                  </a:lnTo>
                  <a:lnTo>
                    <a:pt x="2721271" y="1075159"/>
                  </a:lnTo>
                  <a:close/>
                </a:path>
                <a:path w="3023870" h="1075690">
                  <a:moveTo>
                    <a:pt x="2759406" y="966546"/>
                  </a:moveTo>
                  <a:lnTo>
                    <a:pt x="2636778" y="966546"/>
                  </a:lnTo>
                  <a:lnTo>
                    <a:pt x="2682751" y="962777"/>
                  </a:lnTo>
                  <a:lnTo>
                    <a:pt x="2726476" y="951877"/>
                  </a:lnTo>
                  <a:lnTo>
                    <a:pt x="2767343" y="934457"/>
                  </a:lnTo>
                  <a:lnTo>
                    <a:pt x="2804741" y="911127"/>
                  </a:lnTo>
                  <a:lnTo>
                    <a:pt x="2838061" y="882497"/>
                  </a:lnTo>
                  <a:lnTo>
                    <a:pt x="2866691" y="849178"/>
                  </a:lnTo>
                  <a:lnTo>
                    <a:pt x="2890021" y="811779"/>
                  </a:lnTo>
                  <a:lnTo>
                    <a:pt x="2907441" y="770913"/>
                  </a:lnTo>
                  <a:lnTo>
                    <a:pt x="2918340" y="727188"/>
                  </a:lnTo>
                  <a:lnTo>
                    <a:pt x="2922109" y="681215"/>
                  </a:lnTo>
                  <a:lnTo>
                    <a:pt x="2922109" y="310142"/>
                  </a:lnTo>
                  <a:lnTo>
                    <a:pt x="2918340" y="264169"/>
                  </a:lnTo>
                  <a:lnTo>
                    <a:pt x="2907441" y="220443"/>
                  </a:lnTo>
                  <a:lnTo>
                    <a:pt x="2890021" y="179577"/>
                  </a:lnTo>
                  <a:lnTo>
                    <a:pt x="2866691" y="142178"/>
                  </a:lnTo>
                  <a:lnTo>
                    <a:pt x="2838061" y="108859"/>
                  </a:lnTo>
                  <a:lnTo>
                    <a:pt x="2804741" y="80229"/>
                  </a:lnTo>
                  <a:lnTo>
                    <a:pt x="2767343" y="56899"/>
                  </a:lnTo>
                  <a:lnTo>
                    <a:pt x="2726476" y="39479"/>
                  </a:lnTo>
                  <a:lnTo>
                    <a:pt x="2682751" y="28579"/>
                  </a:lnTo>
                  <a:lnTo>
                    <a:pt x="2636778" y="24811"/>
                  </a:lnTo>
                  <a:lnTo>
                    <a:pt x="2755686" y="24811"/>
                  </a:lnTo>
                  <a:lnTo>
                    <a:pt x="2789678" y="40628"/>
                  </a:lnTo>
                  <a:lnTo>
                    <a:pt x="2832145" y="69839"/>
                  </a:lnTo>
                  <a:lnTo>
                    <a:pt x="2869098" y="105391"/>
                  </a:lnTo>
                  <a:lnTo>
                    <a:pt x="2899779" y="146387"/>
                  </a:lnTo>
                  <a:lnTo>
                    <a:pt x="2934813" y="177516"/>
                  </a:lnTo>
                  <a:lnTo>
                    <a:pt x="2960777" y="208415"/>
                  </a:lnTo>
                  <a:lnTo>
                    <a:pt x="2932033" y="208415"/>
                  </a:lnTo>
                  <a:lnTo>
                    <a:pt x="2938934" y="233033"/>
                  </a:lnTo>
                  <a:lnTo>
                    <a:pt x="2944439" y="258348"/>
                  </a:lnTo>
                  <a:lnTo>
                    <a:pt x="2948083" y="284129"/>
                  </a:lnTo>
                  <a:lnTo>
                    <a:pt x="2949401" y="310142"/>
                  </a:lnTo>
                  <a:lnTo>
                    <a:pt x="2949401" y="681215"/>
                  </a:lnTo>
                  <a:lnTo>
                    <a:pt x="2946037" y="727025"/>
                  </a:lnTo>
                  <a:lnTo>
                    <a:pt x="2936263" y="770756"/>
                  </a:lnTo>
                  <a:lnTo>
                    <a:pt x="2920562" y="811925"/>
                  </a:lnTo>
                  <a:lnTo>
                    <a:pt x="2899413" y="850051"/>
                  </a:lnTo>
                  <a:lnTo>
                    <a:pt x="2873299" y="884655"/>
                  </a:lnTo>
                  <a:lnTo>
                    <a:pt x="2842699" y="915254"/>
                  </a:lnTo>
                  <a:lnTo>
                    <a:pt x="2808096" y="941369"/>
                  </a:lnTo>
                  <a:lnTo>
                    <a:pt x="2769969" y="962517"/>
                  </a:lnTo>
                  <a:lnTo>
                    <a:pt x="2759406" y="966546"/>
                  </a:lnTo>
                  <a:close/>
                </a:path>
                <a:path w="3023870" h="1075690">
                  <a:moveTo>
                    <a:pt x="2833841" y="1050904"/>
                  </a:moveTo>
                  <a:lnTo>
                    <a:pt x="2713693" y="1050904"/>
                  </a:lnTo>
                  <a:lnTo>
                    <a:pt x="2759736" y="1047136"/>
                  </a:lnTo>
                  <a:lnTo>
                    <a:pt x="2803649" y="1036236"/>
                  </a:lnTo>
                  <a:lnTo>
                    <a:pt x="2844794" y="1018816"/>
                  </a:lnTo>
                  <a:lnTo>
                    <a:pt x="2882530" y="995486"/>
                  </a:lnTo>
                  <a:lnTo>
                    <a:pt x="2916216" y="966856"/>
                  </a:lnTo>
                  <a:lnTo>
                    <a:pt x="2945213" y="933536"/>
                  </a:lnTo>
                  <a:lnTo>
                    <a:pt x="2968881" y="896138"/>
                  </a:lnTo>
                  <a:lnTo>
                    <a:pt x="2986579" y="855271"/>
                  </a:lnTo>
                  <a:lnTo>
                    <a:pt x="2997571" y="811925"/>
                  </a:lnTo>
                  <a:lnTo>
                    <a:pt x="3001505" y="765574"/>
                  </a:lnTo>
                  <a:lnTo>
                    <a:pt x="3001505" y="394500"/>
                  </a:lnTo>
                  <a:lnTo>
                    <a:pt x="2996581" y="342047"/>
                  </a:lnTo>
                  <a:lnTo>
                    <a:pt x="2982586" y="293084"/>
                  </a:lnTo>
                  <a:lnTo>
                    <a:pt x="2960682" y="248307"/>
                  </a:lnTo>
                  <a:lnTo>
                    <a:pt x="2932033" y="208415"/>
                  </a:lnTo>
                  <a:lnTo>
                    <a:pt x="2960777" y="208415"/>
                  </a:lnTo>
                  <a:lnTo>
                    <a:pt x="2989720" y="253696"/>
                  </a:lnTo>
                  <a:lnTo>
                    <a:pt x="3008213" y="297644"/>
                  </a:lnTo>
                  <a:lnTo>
                    <a:pt x="3019815" y="344763"/>
                  </a:lnTo>
                  <a:lnTo>
                    <a:pt x="3023835" y="394500"/>
                  </a:lnTo>
                  <a:lnTo>
                    <a:pt x="3023835" y="765574"/>
                  </a:lnTo>
                  <a:lnTo>
                    <a:pt x="3020471" y="811384"/>
                  </a:lnTo>
                  <a:lnTo>
                    <a:pt x="3010697" y="855115"/>
                  </a:lnTo>
                  <a:lnTo>
                    <a:pt x="2994996" y="896283"/>
                  </a:lnTo>
                  <a:lnTo>
                    <a:pt x="2973812" y="934457"/>
                  </a:lnTo>
                  <a:lnTo>
                    <a:pt x="2947733" y="969014"/>
                  </a:lnTo>
                  <a:lnTo>
                    <a:pt x="2917133" y="999613"/>
                  </a:lnTo>
                  <a:lnTo>
                    <a:pt x="2882530" y="1025728"/>
                  </a:lnTo>
                  <a:lnTo>
                    <a:pt x="2844403" y="1046876"/>
                  </a:lnTo>
                  <a:lnTo>
                    <a:pt x="2833841" y="1050904"/>
                  </a:lnTo>
                  <a:close/>
                </a:path>
                <a:path w="3023870" h="1075690">
                  <a:moveTo>
                    <a:pt x="2639259" y="991357"/>
                  </a:moveTo>
                  <a:lnTo>
                    <a:pt x="312623" y="991357"/>
                  </a:lnTo>
                  <a:lnTo>
                    <a:pt x="278158" y="989535"/>
                  </a:lnTo>
                  <a:lnTo>
                    <a:pt x="245322" y="984224"/>
                  </a:lnTo>
                  <a:lnTo>
                    <a:pt x="213881" y="975656"/>
                  </a:lnTo>
                  <a:lnTo>
                    <a:pt x="183604" y="964064"/>
                  </a:lnTo>
                  <a:lnTo>
                    <a:pt x="279322" y="964064"/>
                  </a:lnTo>
                  <a:lnTo>
                    <a:pt x="310142" y="966546"/>
                  </a:lnTo>
                  <a:lnTo>
                    <a:pt x="2759406" y="966546"/>
                  </a:lnTo>
                  <a:lnTo>
                    <a:pt x="2728800" y="978219"/>
                  </a:lnTo>
                  <a:lnTo>
                    <a:pt x="2685070" y="987992"/>
                  </a:lnTo>
                  <a:lnTo>
                    <a:pt x="2639259" y="99135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90975" y="4175294"/>
            <a:ext cx="1562099" cy="155257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96637" y="7321513"/>
            <a:ext cx="1352549" cy="15620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11370" y="4346813"/>
            <a:ext cx="1485899" cy="120967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64660" y="7386777"/>
            <a:ext cx="1562099" cy="1438274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0510" rIns="0" bIns="0" rtlCol="0">
            <a:spAutoFit/>
          </a:bodyPr>
          <a:lstStyle/>
          <a:p>
            <a:pPr marL="6609080">
              <a:lnSpc>
                <a:spcPct val="100000"/>
              </a:lnSpc>
              <a:spcBef>
                <a:spcPts val="100"/>
              </a:spcBef>
            </a:pPr>
            <a:r>
              <a:rPr sz="8500" spc="150" dirty="0"/>
              <a:t>AGENDA</a:t>
            </a:r>
            <a:endParaRPr sz="8500"/>
          </a:p>
        </p:txBody>
      </p:sp>
      <p:sp>
        <p:nvSpPr>
          <p:cNvPr id="37" name="object 37"/>
          <p:cNvSpPr txBox="1"/>
          <p:nvPr/>
        </p:nvSpPr>
        <p:spPr>
          <a:xfrm>
            <a:off x="3878621" y="3734517"/>
            <a:ext cx="3775710" cy="19932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5215">
              <a:lnSpc>
                <a:spcPct val="100000"/>
              </a:lnSpc>
              <a:spcBef>
                <a:spcPts val="95"/>
              </a:spcBef>
            </a:pPr>
            <a:r>
              <a:rPr sz="2700" spc="-10" dirty="0">
                <a:solidFill>
                  <a:srgbClr val="181818"/>
                </a:solidFill>
                <a:latin typeface="Microsoft Sans Serif"/>
                <a:cs typeface="Microsoft Sans Serif"/>
              </a:rPr>
              <a:t>INTRODUCTION</a:t>
            </a:r>
            <a:endParaRPr sz="27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350" dirty="0">
              <a:latin typeface="Microsoft Sans Serif"/>
              <a:cs typeface="Microsoft Sans Serif"/>
            </a:endParaRPr>
          </a:p>
          <a:p>
            <a:pPr marL="12700" marR="172085" algn="just">
              <a:lnSpc>
                <a:spcPts val="2850"/>
              </a:lnSpc>
              <a:spcBef>
                <a:spcPts val="5"/>
              </a:spcBef>
            </a:pPr>
            <a:r>
              <a:rPr sz="2400" i="1" spc="-60" dirty="0">
                <a:solidFill>
                  <a:srgbClr val="181818"/>
                </a:solidFill>
                <a:latin typeface="Arial"/>
                <a:cs typeface="Arial"/>
              </a:rPr>
              <a:t>Kako</a:t>
            </a:r>
            <a:r>
              <a:rPr sz="2400" i="1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Allwork</a:t>
            </a:r>
            <a:r>
              <a:rPr sz="2400" i="1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295" dirty="0">
                <a:solidFill>
                  <a:srgbClr val="181818"/>
                </a:solidFill>
                <a:latin typeface="Arial"/>
                <a:cs typeface="Arial"/>
              </a:rPr>
              <a:t>-</a:t>
            </a:r>
            <a:r>
              <a:rPr sz="2400" i="1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Woodwork,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Metalwork,</a:t>
            </a:r>
            <a:r>
              <a:rPr sz="2400" i="1" spc="-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Aluminium</a:t>
            </a:r>
            <a:r>
              <a:rPr sz="2400" i="1" spc="-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181818"/>
                </a:solidFill>
                <a:latin typeface="Arial"/>
                <a:cs typeface="Arial"/>
              </a:rPr>
              <a:t>and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Architecture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40404" y="6951509"/>
            <a:ext cx="4514215" cy="1816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185" algn="ctr">
              <a:lnSpc>
                <a:spcPct val="100000"/>
              </a:lnSpc>
              <a:spcBef>
                <a:spcPts val="95"/>
              </a:spcBef>
            </a:pPr>
            <a:r>
              <a:rPr sz="2700" spc="-10" dirty="0">
                <a:solidFill>
                  <a:srgbClr val="181818"/>
                </a:solidFill>
                <a:latin typeface="Microsoft Sans Serif"/>
                <a:cs typeface="Microsoft Sans Serif"/>
              </a:rPr>
              <a:t>TRENDS</a:t>
            </a:r>
            <a:endParaRPr sz="27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900" dirty="0">
              <a:latin typeface="Microsoft Sans Serif"/>
              <a:cs typeface="Microsoft Sans Serif"/>
            </a:endParaRPr>
          </a:p>
          <a:p>
            <a:pPr marL="12700" marR="5080">
              <a:lnSpc>
                <a:spcPts val="2850"/>
              </a:lnSpc>
              <a:spcBef>
                <a:spcPts val="1975"/>
              </a:spcBef>
            </a:pPr>
            <a:r>
              <a:rPr sz="2400" i="1" spc="-75" dirty="0">
                <a:solidFill>
                  <a:srgbClr val="181818"/>
                </a:solidFill>
                <a:latin typeface="Arial"/>
                <a:cs typeface="Arial"/>
              </a:rPr>
              <a:t>Solusi</a:t>
            </a:r>
            <a:r>
              <a:rPr sz="24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181818"/>
                </a:solidFill>
                <a:latin typeface="Arial"/>
                <a:cs typeface="Arial"/>
              </a:rPr>
              <a:t>pemanfaatan</a:t>
            </a:r>
            <a:r>
              <a:rPr sz="2400" i="1" spc="-1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ruang</a:t>
            </a:r>
            <a:r>
              <a:rPr sz="2400" i="1" spc="-1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rumah </a:t>
            </a:r>
            <a:r>
              <a:rPr sz="2400" i="1" spc="-65" dirty="0">
                <a:solidFill>
                  <a:srgbClr val="181818"/>
                </a:solidFill>
                <a:latin typeface="Arial"/>
                <a:cs typeface="Arial"/>
              </a:rPr>
              <a:t>anda,</a:t>
            </a:r>
            <a:r>
              <a:rPr sz="2400" i="1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75" dirty="0">
                <a:solidFill>
                  <a:srgbClr val="181818"/>
                </a:solidFill>
                <a:latin typeface="Arial"/>
                <a:cs typeface="Arial"/>
              </a:rPr>
              <a:t>sesuai</a:t>
            </a:r>
            <a:r>
              <a:rPr sz="2400" i="1" spc="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45" dirty="0">
                <a:solidFill>
                  <a:srgbClr val="181818"/>
                </a:solidFill>
                <a:latin typeface="Arial"/>
                <a:cs typeface="Arial"/>
              </a:rPr>
              <a:t>ide</a:t>
            </a:r>
            <a:r>
              <a:rPr sz="2400" i="1" spc="-1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00" dirty="0">
                <a:solidFill>
                  <a:srgbClr val="181818"/>
                </a:solidFill>
                <a:latin typeface="Arial"/>
                <a:cs typeface="Arial"/>
              </a:rPr>
              <a:t>konsep</a:t>
            </a:r>
            <a:r>
              <a:rPr sz="2400" i="1" spc="-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dan</a:t>
            </a:r>
            <a:r>
              <a:rPr sz="2400" i="1" spc="-8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hobby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617293" y="3734517"/>
            <a:ext cx="3721100" cy="176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63700">
              <a:lnSpc>
                <a:spcPct val="100000"/>
              </a:lnSpc>
              <a:spcBef>
                <a:spcPts val="95"/>
              </a:spcBef>
            </a:pPr>
            <a:r>
              <a:rPr lang="en-ID" sz="2700" spc="75" dirty="0">
                <a:solidFill>
                  <a:srgbClr val="181818"/>
                </a:solidFill>
                <a:latin typeface="Microsoft Sans Serif"/>
                <a:cs typeface="Microsoft Sans Serif"/>
              </a:rPr>
              <a:t>M</a:t>
            </a:r>
            <a:r>
              <a:rPr sz="2700" spc="75" dirty="0">
                <a:solidFill>
                  <a:srgbClr val="181818"/>
                </a:solidFill>
                <a:latin typeface="Microsoft Sans Serif"/>
                <a:cs typeface="Microsoft Sans Serif"/>
              </a:rPr>
              <a:t>ARKET</a:t>
            </a:r>
            <a:endParaRPr sz="27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300" dirty="0">
              <a:latin typeface="Microsoft Sans Serif"/>
              <a:cs typeface="Microsoft Sans Serif"/>
            </a:endParaRPr>
          </a:p>
          <a:p>
            <a:pPr marL="12700" marR="5080">
              <a:lnSpc>
                <a:spcPts val="2850"/>
              </a:lnSpc>
            </a:pPr>
            <a:r>
              <a:rPr sz="2400" i="1" spc="-110" dirty="0">
                <a:solidFill>
                  <a:srgbClr val="181818"/>
                </a:solidFill>
                <a:latin typeface="Arial"/>
                <a:cs typeface="Arial"/>
              </a:rPr>
              <a:t>Teman,</a:t>
            </a:r>
            <a:r>
              <a:rPr sz="2400" i="1" spc="-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70" dirty="0">
                <a:solidFill>
                  <a:srgbClr val="181818"/>
                </a:solidFill>
                <a:latin typeface="Arial"/>
                <a:cs typeface="Arial"/>
              </a:rPr>
              <a:t>Keluarga,</a:t>
            </a:r>
            <a:r>
              <a:rPr sz="2400" i="1" spc="-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85" dirty="0">
                <a:solidFill>
                  <a:srgbClr val="181818"/>
                </a:solidFill>
                <a:latin typeface="Arial"/>
                <a:cs typeface="Arial"/>
              </a:rPr>
              <a:t>Temannya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Keluarga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609885" y="6951509"/>
            <a:ext cx="4669790" cy="20059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8095">
              <a:lnSpc>
                <a:spcPct val="100000"/>
              </a:lnSpc>
              <a:spcBef>
                <a:spcPts val="95"/>
              </a:spcBef>
            </a:pPr>
            <a:r>
              <a:rPr sz="2700" spc="-10" dirty="0">
                <a:solidFill>
                  <a:srgbClr val="181818"/>
                </a:solidFill>
                <a:latin typeface="Microsoft Sans Serif"/>
                <a:cs typeface="Microsoft Sans Serif"/>
              </a:rPr>
              <a:t>CONCLUSION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Microsoft Sans Serif"/>
              <a:cs typeface="Microsoft Sans Serif"/>
            </a:endParaRPr>
          </a:p>
          <a:p>
            <a:pPr marL="12700" marR="5080">
              <a:lnSpc>
                <a:spcPts val="2850"/>
              </a:lnSpc>
              <a:spcBef>
                <a:spcPts val="5"/>
              </a:spcBef>
            </a:pPr>
            <a:r>
              <a:rPr sz="2400" i="1" spc="-60" dirty="0">
                <a:solidFill>
                  <a:srgbClr val="181818"/>
                </a:solidFill>
                <a:latin typeface="Arial"/>
                <a:cs typeface="Arial"/>
              </a:rPr>
              <a:t>Kako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Allwork</a:t>
            </a:r>
            <a:r>
              <a:rPr sz="2400" i="1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45" dirty="0">
                <a:solidFill>
                  <a:srgbClr val="181818"/>
                </a:solidFill>
                <a:latin typeface="Arial"/>
                <a:cs typeface="Arial"/>
              </a:rPr>
              <a:t>memberikan</a:t>
            </a:r>
            <a:r>
              <a:rPr sz="2400" i="1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55" dirty="0">
                <a:solidFill>
                  <a:srgbClr val="181818"/>
                </a:solidFill>
                <a:latin typeface="Arial"/>
                <a:cs typeface="Arial"/>
              </a:rPr>
              <a:t>opsi</a:t>
            </a:r>
            <a:r>
              <a:rPr sz="2400" i="1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181818"/>
                </a:solidFill>
                <a:latin typeface="Arial"/>
                <a:cs typeface="Arial"/>
              </a:rPr>
              <a:t>dan </a:t>
            </a:r>
            <a:r>
              <a:rPr sz="2400" i="1" spc="-100" dirty="0">
                <a:solidFill>
                  <a:srgbClr val="181818"/>
                </a:solidFill>
                <a:latin typeface="Arial"/>
                <a:cs typeface="Arial"/>
              </a:rPr>
              <a:t>solusi</a:t>
            </a:r>
            <a:r>
              <a:rPr sz="2400" i="1" spc="-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181818"/>
                </a:solidFill>
                <a:latin typeface="Arial"/>
                <a:cs typeface="Arial"/>
              </a:rPr>
              <a:t>mewujudkan</a:t>
            </a:r>
            <a:r>
              <a:rPr sz="2400" i="1" spc="-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45" dirty="0">
                <a:solidFill>
                  <a:srgbClr val="181818"/>
                </a:solidFill>
                <a:latin typeface="Arial"/>
                <a:cs typeface="Arial"/>
              </a:rPr>
              <a:t>ide</a:t>
            </a:r>
            <a:r>
              <a:rPr sz="2400" i="1" spc="-9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kreatif pelanggan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453029" y="0"/>
            <a:ext cx="1834970" cy="1838324"/>
          </a:xfrm>
          <a:prstGeom prst="rect">
            <a:avLst/>
          </a:prstGeom>
        </p:spPr>
      </p:pic>
      <p:grpSp>
        <p:nvGrpSpPr>
          <p:cNvPr id="42" name="object 16">
            <a:extLst>
              <a:ext uri="{FF2B5EF4-FFF2-40B4-BE49-F238E27FC236}">
                <a16:creationId xmlns:a16="http://schemas.microsoft.com/office/drawing/2014/main" id="{B837D08E-F9D5-A35C-5381-986846B74398}"/>
              </a:ext>
            </a:extLst>
          </p:cNvPr>
          <p:cNvGrpSpPr/>
          <p:nvPr/>
        </p:nvGrpSpPr>
        <p:grpSpPr>
          <a:xfrm>
            <a:off x="60120" y="9208947"/>
            <a:ext cx="3292680" cy="883942"/>
            <a:chOff x="4468945" y="3478823"/>
            <a:chExt cx="3663950" cy="1075690"/>
          </a:xfrm>
        </p:grpSpPr>
        <p:sp>
          <p:nvSpPr>
            <p:cNvPr id="43" name="object 17">
              <a:extLst>
                <a:ext uri="{FF2B5EF4-FFF2-40B4-BE49-F238E27FC236}">
                  <a16:creationId xmlns:a16="http://schemas.microsoft.com/office/drawing/2014/main" id="{8D34D7AE-01A8-2260-F8AE-BF21CF08C769}"/>
                </a:ext>
              </a:extLst>
            </p:cNvPr>
            <p:cNvSpPr/>
            <p:nvPr/>
          </p:nvSpPr>
          <p:spPr>
            <a:xfrm>
              <a:off x="4650068" y="3687238"/>
              <a:ext cx="3464560" cy="842644"/>
            </a:xfrm>
            <a:custGeom>
              <a:avLst/>
              <a:gdLst/>
              <a:ahLst/>
              <a:cxnLst/>
              <a:rect l="l" t="t" r="r" b="b"/>
              <a:pathLst>
                <a:path w="3464559" h="842645">
                  <a:moveTo>
                    <a:pt x="3351419" y="782941"/>
                  </a:moveTo>
                  <a:lnTo>
                    <a:pt x="3104217" y="782941"/>
                  </a:lnTo>
                  <a:lnTo>
                    <a:pt x="3147174" y="779577"/>
                  </a:lnTo>
                  <a:lnTo>
                    <a:pt x="3189012" y="769803"/>
                  </a:lnTo>
                  <a:lnTo>
                    <a:pt x="3229105" y="754102"/>
                  </a:lnTo>
                  <a:lnTo>
                    <a:pt x="3266827" y="732953"/>
                  </a:lnTo>
                  <a:lnTo>
                    <a:pt x="3301552" y="706839"/>
                  </a:lnTo>
                  <a:lnTo>
                    <a:pt x="3332653" y="676240"/>
                  </a:lnTo>
                  <a:lnTo>
                    <a:pt x="3359504" y="641636"/>
                  </a:lnTo>
                  <a:lnTo>
                    <a:pt x="3381478" y="603509"/>
                  </a:lnTo>
                  <a:lnTo>
                    <a:pt x="3397949" y="562340"/>
                  </a:lnTo>
                  <a:lnTo>
                    <a:pt x="3408292" y="518610"/>
                  </a:lnTo>
                  <a:lnTo>
                    <a:pt x="3411878" y="472799"/>
                  </a:lnTo>
                  <a:lnTo>
                    <a:pt x="3411878" y="101726"/>
                  </a:lnTo>
                  <a:lnTo>
                    <a:pt x="3410909" y="75713"/>
                  </a:lnTo>
                  <a:lnTo>
                    <a:pt x="3407846" y="49932"/>
                  </a:lnTo>
                  <a:lnTo>
                    <a:pt x="3402458" y="24617"/>
                  </a:lnTo>
                  <a:lnTo>
                    <a:pt x="3394511" y="0"/>
                  </a:lnTo>
                  <a:lnTo>
                    <a:pt x="3423160" y="39891"/>
                  </a:lnTo>
                  <a:lnTo>
                    <a:pt x="3445064" y="84668"/>
                  </a:lnTo>
                  <a:lnTo>
                    <a:pt x="3459059" y="133632"/>
                  </a:lnTo>
                  <a:lnTo>
                    <a:pt x="3463982" y="186085"/>
                  </a:lnTo>
                  <a:lnTo>
                    <a:pt x="3463982" y="557158"/>
                  </a:lnTo>
                  <a:lnTo>
                    <a:pt x="3460213" y="603131"/>
                  </a:lnTo>
                  <a:lnTo>
                    <a:pt x="3449314" y="646856"/>
                  </a:lnTo>
                  <a:lnTo>
                    <a:pt x="3431894" y="687723"/>
                  </a:lnTo>
                  <a:lnTo>
                    <a:pt x="3408563" y="725121"/>
                  </a:lnTo>
                  <a:lnTo>
                    <a:pt x="3379934" y="758440"/>
                  </a:lnTo>
                  <a:lnTo>
                    <a:pt x="3351419" y="782941"/>
                  </a:lnTo>
                  <a:close/>
                </a:path>
                <a:path w="3464559" h="842645">
                  <a:moveTo>
                    <a:pt x="3178651" y="842489"/>
                  </a:moveTo>
                  <a:lnTo>
                    <a:pt x="205969" y="842489"/>
                  </a:lnTo>
                  <a:lnTo>
                    <a:pt x="158096" y="838698"/>
                  </a:lnTo>
                  <a:lnTo>
                    <a:pt x="113087" y="827642"/>
                  </a:lnTo>
                  <a:lnTo>
                    <a:pt x="71419" y="809797"/>
                  </a:lnTo>
                  <a:lnTo>
                    <a:pt x="33565" y="785641"/>
                  </a:lnTo>
                  <a:lnTo>
                    <a:pt x="0" y="755649"/>
                  </a:lnTo>
                  <a:lnTo>
                    <a:pt x="30626" y="767241"/>
                  </a:lnTo>
                  <a:lnTo>
                    <a:pt x="62648" y="775808"/>
                  </a:lnTo>
                  <a:lnTo>
                    <a:pt x="95601" y="781119"/>
                  </a:lnTo>
                  <a:lnTo>
                    <a:pt x="129019" y="782941"/>
                  </a:lnTo>
                  <a:lnTo>
                    <a:pt x="3351419" y="782941"/>
                  </a:lnTo>
                  <a:lnTo>
                    <a:pt x="3346614" y="787070"/>
                  </a:lnTo>
                  <a:lnTo>
                    <a:pt x="3309216" y="810400"/>
                  </a:lnTo>
                  <a:lnTo>
                    <a:pt x="3268349" y="827820"/>
                  </a:lnTo>
                  <a:lnTo>
                    <a:pt x="3224624" y="838720"/>
                  </a:lnTo>
                  <a:lnTo>
                    <a:pt x="3178651" y="84248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>
                <a:highlight>
                  <a:srgbClr val="FF00FF"/>
                </a:highlight>
              </a:endParaRPr>
            </a:p>
          </p:txBody>
        </p:sp>
        <p:sp>
          <p:nvSpPr>
            <p:cNvPr id="44" name="object 18">
              <a:extLst>
                <a:ext uri="{FF2B5EF4-FFF2-40B4-BE49-F238E27FC236}">
                  <a16:creationId xmlns:a16="http://schemas.microsoft.com/office/drawing/2014/main" id="{B1864A2A-5EDA-D3E9-4818-3D81D79EFBAE}"/>
                </a:ext>
              </a:extLst>
            </p:cNvPr>
            <p:cNvSpPr/>
            <p:nvPr/>
          </p:nvSpPr>
          <p:spPr>
            <a:xfrm>
              <a:off x="4493756" y="3503634"/>
              <a:ext cx="3541395" cy="942340"/>
            </a:xfrm>
            <a:custGeom>
              <a:avLst/>
              <a:gdLst/>
              <a:ahLst/>
              <a:cxnLst/>
              <a:rect l="l" t="t" r="r" b="b"/>
              <a:pathLst>
                <a:path w="3541395" h="942339">
                  <a:moveTo>
                    <a:pt x="3255567" y="941734"/>
                  </a:moveTo>
                  <a:lnTo>
                    <a:pt x="285330" y="941734"/>
                  </a:lnTo>
                  <a:lnTo>
                    <a:pt x="239357" y="938032"/>
                  </a:lnTo>
                  <a:lnTo>
                    <a:pt x="195632" y="927304"/>
                  </a:lnTo>
                  <a:lnTo>
                    <a:pt x="154765" y="910114"/>
                  </a:lnTo>
                  <a:lnTo>
                    <a:pt x="117367" y="887030"/>
                  </a:lnTo>
                  <a:lnTo>
                    <a:pt x="84048" y="858616"/>
                  </a:lnTo>
                  <a:lnTo>
                    <a:pt x="55418" y="825438"/>
                  </a:lnTo>
                  <a:lnTo>
                    <a:pt x="32088" y="788062"/>
                  </a:lnTo>
                  <a:lnTo>
                    <a:pt x="14668" y="747054"/>
                  </a:lnTo>
                  <a:lnTo>
                    <a:pt x="3768" y="702979"/>
                  </a:lnTo>
                  <a:lnTo>
                    <a:pt x="0" y="656403"/>
                  </a:lnTo>
                  <a:lnTo>
                    <a:pt x="0" y="285330"/>
                  </a:lnTo>
                  <a:lnTo>
                    <a:pt x="3768" y="239357"/>
                  </a:lnTo>
                  <a:lnTo>
                    <a:pt x="14668" y="195632"/>
                  </a:lnTo>
                  <a:lnTo>
                    <a:pt x="32088" y="154765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5" y="32088"/>
                  </a:lnTo>
                  <a:lnTo>
                    <a:pt x="195632" y="14668"/>
                  </a:lnTo>
                  <a:lnTo>
                    <a:pt x="239357" y="3768"/>
                  </a:lnTo>
                  <a:lnTo>
                    <a:pt x="285330" y="0"/>
                  </a:lnTo>
                  <a:lnTo>
                    <a:pt x="3255567" y="0"/>
                  </a:lnTo>
                  <a:lnTo>
                    <a:pt x="3301540" y="3768"/>
                  </a:lnTo>
                  <a:lnTo>
                    <a:pt x="3345265" y="14668"/>
                  </a:lnTo>
                  <a:lnTo>
                    <a:pt x="3386131" y="32088"/>
                  </a:lnTo>
                  <a:lnTo>
                    <a:pt x="3423529" y="55418"/>
                  </a:lnTo>
                  <a:lnTo>
                    <a:pt x="3456849" y="84048"/>
                  </a:lnTo>
                  <a:lnTo>
                    <a:pt x="3485478" y="117367"/>
                  </a:lnTo>
                  <a:lnTo>
                    <a:pt x="3508808" y="154765"/>
                  </a:lnTo>
                  <a:lnTo>
                    <a:pt x="3526228" y="195632"/>
                  </a:lnTo>
                  <a:lnTo>
                    <a:pt x="3537128" y="239357"/>
                  </a:lnTo>
                  <a:lnTo>
                    <a:pt x="3540897" y="285330"/>
                  </a:lnTo>
                  <a:lnTo>
                    <a:pt x="3540897" y="656403"/>
                  </a:lnTo>
                  <a:lnTo>
                    <a:pt x="3537128" y="702376"/>
                  </a:lnTo>
                  <a:lnTo>
                    <a:pt x="3526228" y="746101"/>
                  </a:lnTo>
                  <a:lnTo>
                    <a:pt x="3508808" y="786968"/>
                  </a:lnTo>
                  <a:lnTo>
                    <a:pt x="3485478" y="824366"/>
                  </a:lnTo>
                  <a:lnTo>
                    <a:pt x="3456849" y="857686"/>
                  </a:lnTo>
                  <a:lnTo>
                    <a:pt x="3423529" y="886315"/>
                  </a:lnTo>
                  <a:lnTo>
                    <a:pt x="3386131" y="909645"/>
                  </a:lnTo>
                  <a:lnTo>
                    <a:pt x="3345265" y="927066"/>
                  </a:lnTo>
                  <a:lnTo>
                    <a:pt x="3301540" y="937965"/>
                  </a:lnTo>
                  <a:lnTo>
                    <a:pt x="3255567" y="941734"/>
                  </a:lnTo>
                  <a:close/>
                </a:path>
              </a:pathLst>
            </a:custGeom>
            <a:solidFill>
              <a:srgbClr val="FFB4D9"/>
            </a:solidFill>
          </p:spPr>
          <p:txBody>
            <a:bodyPr wrap="square" lIns="0" tIns="0" rIns="0" bIns="0" rtlCol="0"/>
            <a:lstStyle/>
            <a:p>
              <a:endParaRPr dirty="0">
                <a:highlight>
                  <a:srgbClr val="00FFFF"/>
                </a:highlight>
              </a:endParaRPr>
            </a:p>
          </p:txBody>
        </p:sp>
        <p:sp>
          <p:nvSpPr>
            <p:cNvPr id="45" name="object 19">
              <a:extLst>
                <a:ext uri="{FF2B5EF4-FFF2-40B4-BE49-F238E27FC236}">
                  <a16:creationId xmlns:a16="http://schemas.microsoft.com/office/drawing/2014/main" id="{589B7F33-E7A1-40AB-E5AD-92A5B919FC1C}"/>
                </a:ext>
              </a:extLst>
            </p:cNvPr>
            <p:cNvSpPr/>
            <p:nvPr/>
          </p:nvSpPr>
          <p:spPr>
            <a:xfrm>
              <a:off x="4468945" y="3478823"/>
              <a:ext cx="3663950" cy="1075690"/>
            </a:xfrm>
            <a:custGeom>
              <a:avLst/>
              <a:gdLst/>
              <a:ahLst/>
              <a:cxnLst/>
              <a:rect l="l" t="t" r="r" b="b"/>
              <a:pathLst>
                <a:path w="3663950" h="1075689">
                  <a:moveTo>
                    <a:pt x="3364863" y="1075159"/>
                  </a:moveTo>
                  <a:lnTo>
                    <a:pt x="382462" y="1075159"/>
                  </a:lnTo>
                  <a:lnTo>
                    <a:pt x="342029" y="1072164"/>
                  </a:lnTo>
                  <a:lnTo>
                    <a:pt x="296699" y="1061885"/>
                  </a:lnTo>
                  <a:lnTo>
                    <a:pt x="254400" y="1045442"/>
                  </a:lnTo>
                  <a:lnTo>
                    <a:pt x="215560" y="1023401"/>
                  </a:lnTo>
                  <a:lnTo>
                    <a:pt x="180605" y="996326"/>
                  </a:lnTo>
                  <a:lnTo>
                    <a:pt x="149961" y="964780"/>
                  </a:lnTo>
                  <a:lnTo>
                    <a:pt x="124056" y="929328"/>
                  </a:lnTo>
                  <a:lnTo>
                    <a:pt x="89022" y="898199"/>
                  </a:lnTo>
                  <a:lnTo>
                    <a:pt x="58812" y="862245"/>
                  </a:lnTo>
                  <a:lnTo>
                    <a:pt x="34115" y="822019"/>
                  </a:lnTo>
                  <a:lnTo>
                    <a:pt x="15621" y="778071"/>
                  </a:lnTo>
                  <a:lnTo>
                    <a:pt x="4020" y="730952"/>
                  </a:lnTo>
                  <a:lnTo>
                    <a:pt x="0" y="681214"/>
                  </a:lnTo>
                  <a:lnTo>
                    <a:pt x="0" y="310141"/>
                  </a:lnTo>
                  <a:lnTo>
                    <a:pt x="3364" y="264331"/>
                  </a:lnTo>
                  <a:lnTo>
                    <a:pt x="13138" y="220600"/>
                  </a:lnTo>
                  <a:lnTo>
                    <a:pt x="28839" y="179431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1" y="76102"/>
                  </a:lnTo>
                  <a:lnTo>
                    <a:pt x="141305" y="49987"/>
                  </a:lnTo>
                  <a:lnTo>
                    <a:pt x="179432" y="28839"/>
                  </a:lnTo>
                  <a:lnTo>
                    <a:pt x="220601" y="13137"/>
                  </a:lnTo>
                  <a:lnTo>
                    <a:pt x="264331" y="3364"/>
                  </a:lnTo>
                  <a:lnTo>
                    <a:pt x="310135" y="0"/>
                  </a:lnTo>
                  <a:lnTo>
                    <a:pt x="3280383" y="0"/>
                  </a:lnTo>
                  <a:lnTo>
                    <a:pt x="3334837" y="4812"/>
                  </a:lnTo>
                  <a:lnTo>
                    <a:pt x="3386056" y="18654"/>
                  </a:lnTo>
                  <a:lnTo>
                    <a:pt x="3399287" y="24811"/>
                  </a:lnTo>
                  <a:lnTo>
                    <a:pt x="310142" y="24811"/>
                  </a:lnTo>
                  <a:lnTo>
                    <a:pt x="264169" y="28579"/>
                  </a:lnTo>
                  <a:lnTo>
                    <a:pt x="220444" y="39479"/>
                  </a:lnTo>
                  <a:lnTo>
                    <a:pt x="179577" y="56899"/>
                  </a:lnTo>
                  <a:lnTo>
                    <a:pt x="142179" y="80229"/>
                  </a:lnTo>
                  <a:lnTo>
                    <a:pt x="108860" y="108859"/>
                  </a:lnTo>
                  <a:lnTo>
                    <a:pt x="80230" y="142178"/>
                  </a:lnTo>
                  <a:lnTo>
                    <a:pt x="56900" y="179576"/>
                  </a:lnTo>
                  <a:lnTo>
                    <a:pt x="39479" y="220443"/>
                  </a:lnTo>
                  <a:lnTo>
                    <a:pt x="28580" y="264168"/>
                  </a:lnTo>
                  <a:lnTo>
                    <a:pt x="24811" y="310141"/>
                  </a:lnTo>
                  <a:lnTo>
                    <a:pt x="24811" y="681214"/>
                  </a:lnTo>
                  <a:lnTo>
                    <a:pt x="28580" y="727790"/>
                  </a:lnTo>
                  <a:lnTo>
                    <a:pt x="39479" y="771865"/>
                  </a:lnTo>
                  <a:lnTo>
                    <a:pt x="56900" y="812873"/>
                  </a:lnTo>
                  <a:lnTo>
                    <a:pt x="80230" y="850249"/>
                  </a:lnTo>
                  <a:lnTo>
                    <a:pt x="108860" y="883427"/>
                  </a:lnTo>
                  <a:lnTo>
                    <a:pt x="142179" y="911841"/>
                  </a:lnTo>
                  <a:lnTo>
                    <a:pt x="179577" y="934925"/>
                  </a:lnTo>
                  <a:lnTo>
                    <a:pt x="220444" y="952115"/>
                  </a:lnTo>
                  <a:lnTo>
                    <a:pt x="264169" y="962843"/>
                  </a:lnTo>
                  <a:lnTo>
                    <a:pt x="279331" y="964064"/>
                  </a:lnTo>
                  <a:lnTo>
                    <a:pt x="183604" y="964064"/>
                  </a:lnTo>
                  <a:lnTo>
                    <a:pt x="217172" y="994056"/>
                  </a:lnTo>
                  <a:lnTo>
                    <a:pt x="255048" y="1018212"/>
                  </a:lnTo>
                  <a:lnTo>
                    <a:pt x="296776" y="1036057"/>
                  </a:lnTo>
                  <a:lnTo>
                    <a:pt x="341901" y="1047113"/>
                  </a:lnTo>
                  <a:lnTo>
                    <a:pt x="389966" y="1050904"/>
                  </a:lnTo>
                  <a:lnTo>
                    <a:pt x="3477441" y="1050904"/>
                  </a:lnTo>
                  <a:lnTo>
                    <a:pt x="3446834" y="1062577"/>
                  </a:lnTo>
                  <a:lnTo>
                    <a:pt x="3403104" y="1072351"/>
                  </a:lnTo>
                  <a:lnTo>
                    <a:pt x="3364863" y="1075159"/>
                  </a:lnTo>
                  <a:close/>
                </a:path>
                <a:path w="3663950" h="1075689">
                  <a:moveTo>
                    <a:pt x="3403007" y="966545"/>
                  </a:moveTo>
                  <a:lnTo>
                    <a:pt x="3280378" y="966545"/>
                  </a:lnTo>
                  <a:lnTo>
                    <a:pt x="3326351" y="962776"/>
                  </a:lnTo>
                  <a:lnTo>
                    <a:pt x="3370076" y="951877"/>
                  </a:lnTo>
                  <a:lnTo>
                    <a:pt x="3410943" y="934456"/>
                  </a:lnTo>
                  <a:lnTo>
                    <a:pt x="3448341" y="911126"/>
                  </a:lnTo>
                  <a:lnTo>
                    <a:pt x="3481660" y="882497"/>
                  </a:lnTo>
                  <a:lnTo>
                    <a:pt x="3510290" y="849177"/>
                  </a:lnTo>
                  <a:lnTo>
                    <a:pt x="3533620" y="811779"/>
                  </a:lnTo>
                  <a:lnTo>
                    <a:pt x="3551040" y="770912"/>
                  </a:lnTo>
                  <a:lnTo>
                    <a:pt x="3561940" y="727187"/>
                  </a:lnTo>
                  <a:lnTo>
                    <a:pt x="3565708" y="681214"/>
                  </a:lnTo>
                  <a:lnTo>
                    <a:pt x="3565708" y="310141"/>
                  </a:lnTo>
                  <a:lnTo>
                    <a:pt x="3561940" y="264168"/>
                  </a:lnTo>
                  <a:lnTo>
                    <a:pt x="3551040" y="220443"/>
                  </a:lnTo>
                  <a:lnTo>
                    <a:pt x="3533620" y="179576"/>
                  </a:lnTo>
                  <a:lnTo>
                    <a:pt x="3510290" y="142178"/>
                  </a:lnTo>
                  <a:lnTo>
                    <a:pt x="3481660" y="108859"/>
                  </a:lnTo>
                  <a:lnTo>
                    <a:pt x="3448341" y="80229"/>
                  </a:lnTo>
                  <a:lnTo>
                    <a:pt x="3410943" y="56899"/>
                  </a:lnTo>
                  <a:lnTo>
                    <a:pt x="3370076" y="39479"/>
                  </a:lnTo>
                  <a:lnTo>
                    <a:pt x="3326351" y="28579"/>
                  </a:lnTo>
                  <a:lnTo>
                    <a:pt x="3280378" y="24811"/>
                  </a:lnTo>
                  <a:lnTo>
                    <a:pt x="3399287" y="24811"/>
                  </a:lnTo>
                  <a:lnTo>
                    <a:pt x="3433278" y="40628"/>
                  </a:lnTo>
                  <a:lnTo>
                    <a:pt x="3475744" y="69838"/>
                  </a:lnTo>
                  <a:lnTo>
                    <a:pt x="3512697" y="105390"/>
                  </a:lnTo>
                  <a:lnTo>
                    <a:pt x="3543378" y="146386"/>
                  </a:lnTo>
                  <a:lnTo>
                    <a:pt x="3578413" y="177515"/>
                  </a:lnTo>
                  <a:lnTo>
                    <a:pt x="3604376" y="208415"/>
                  </a:lnTo>
                  <a:lnTo>
                    <a:pt x="3575634" y="208415"/>
                  </a:lnTo>
                  <a:lnTo>
                    <a:pt x="3582534" y="233032"/>
                  </a:lnTo>
                  <a:lnTo>
                    <a:pt x="3588039" y="258348"/>
                  </a:lnTo>
                  <a:lnTo>
                    <a:pt x="3591683" y="284128"/>
                  </a:lnTo>
                  <a:lnTo>
                    <a:pt x="3593001" y="310141"/>
                  </a:lnTo>
                  <a:lnTo>
                    <a:pt x="3593001" y="681214"/>
                  </a:lnTo>
                  <a:lnTo>
                    <a:pt x="3589636" y="727025"/>
                  </a:lnTo>
                  <a:lnTo>
                    <a:pt x="3579863" y="770755"/>
                  </a:lnTo>
                  <a:lnTo>
                    <a:pt x="3564161" y="811924"/>
                  </a:lnTo>
                  <a:lnTo>
                    <a:pt x="3543013" y="850051"/>
                  </a:lnTo>
                  <a:lnTo>
                    <a:pt x="3516899" y="884655"/>
                  </a:lnTo>
                  <a:lnTo>
                    <a:pt x="3486299" y="915254"/>
                  </a:lnTo>
                  <a:lnTo>
                    <a:pt x="3451696" y="941368"/>
                  </a:lnTo>
                  <a:lnTo>
                    <a:pt x="3413569" y="962517"/>
                  </a:lnTo>
                  <a:lnTo>
                    <a:pt x="3403007" y="966545"/>
                  </a:lnTo>
                  <a:close/>
                </a:path>
                <a:path w="3663950" h="1075689">
                  <a:moveTo>
                    <a:pt x="3477441" y="1050904"/>
                  </a:moveTo>
                  <a:lnTo>
                    <a:pt x="3357293" y="1050904"/>
                  </a:lnTo>
                  <a:lnTo>
                    <a:pt x="3403336" y="1047135"/>
                  </a:lnTo>
                  <a:lnTo>
                    <a:pt x="3447250" y="1036235"/>
                  </a:lnTo>
                  <a:lnTo>
                    <a:pt x="3488394" y="1018815"/>
                  </a:lnTo>
                  <a:lnTo>
                    <a:pt x="3526130" y="995485"/>
                  </a:lnTo>
                  <a:lnTo>
                    <a:pt x="3559816" y="966855"/>
                  </a:lnTo>
                  <a:lnTo>
                    <a:pt x="3588813" y="933536"/>
                  </a:lnTo>
                  <a:lnTo>
                    <a:pt x="3612481" y="896138"/>
                  </a:lnTo>
                  <a:lnTo>
                    <a:pt x="3630179" y="855271"/>
                  </a:lnTo>
                  <a:lnTo>
                    <a:pt x="3641171" y="811924"/>
                  </a:lnTo>
                  <a:lnTo>
                    <a:pt x="3645105" y="765573"/>
                  </a:lnTo>
                  <a:lnTo>
                    <a:pt x="3645105" y="394500"/>
                  </a:lnTo>
                  <a:lnTo>
                    <a:pt x="3640182" y="342047"/>
                  </a:lnTo>
                  <a:lnTo>
                    <a:pt x="3626187" y="293083"/>
                  </a:lnTo>
                  <a:lnTo>
                    <a:pt x="3604283" y="248307"/>
                  </a:lnTo>
                  <a:lnTo>
                    <a:pt x="3575634" y="208415"/>
                  </a:lnTo>
                  <a:lnTo>
                    <a:pt x="3604376" y="208415"/>
                  </a:lnTo>
                  <a:lnTo>
                    <a:pt x="3633320" y="253695"/>
                  </a:lnTo>
                  <a:lnTo>
                    <a:pt x="3651814" y="297644"/>
                  </a:lnTo>
                  <a:lnTo>
                    <a:pt x="3663415" y="344762"/>
                  </a:lnTo>
                  <a:lnTo>
                    <a:pt x="3663813" y="349688"/>
                  </a:lnTo>
                  <a:lnTo>
                    <a:pt x="3663738" y="812873"/>
                  </a:lnTo>
                  <a:lnTo>
                    <a:pt x="3654297" y="855114"/>
                  </a:lnTo>
                  <a:lnTo>
                    <a:pt x="3638596" y="896283"/>
                  </a:lnTo>
                  <a:lnTo>
                    <a:pt x="3617412" y="934456"/>
                  </a:lnTo>
                  <a:lnTo>
                    <a:pt x="3591333" y="969013"/>
                  </a:lnTo>
                  <a:lnTo>
                    <a:pt x="3560733" y="999613"/>
                  </a:lnTo>
                  <a:lnTo>
                    <a:pt x="3526130" y="1025727"/>
                  </a:lnTo>
                  <a:lnTo>
                    <a:pt x="3488003" y="1046876"/>
                  </a:lnTo>
                  <a:lnTo>
                    <a:pt x="3477441" y="1050904"/>
                  </a:lnTo>
                  <a:close/>
                </a:path>
                <a:path w="3663950" h="1075689">
                  <a:moveTo>
                    <a:pt x="3282859" y="991357"/>
                  </a:moveTo>
                  <a:lnTo>
                    <a:pt x="312623" y="991357"/>
                  </a:lnTo>
                  <a:lnTo>
                    <a:pt x="278158" y="989534"/>
                  </a:lnTo>
                  <a:lnTo>
                    <a:pt x="245322" y="984223"/>
                  </a:lnTo>
                  <a:lnTo>
                    <a:pt x="213881" y="975656"/>
                  </a:lnTo>
                  <a:lnTo>
                    <a:pt x="183604" y="964064"/>
                  </a:lnTo>
                  <a:lnTo>
                    <a:pt x="279331" y="964064"/>
                  </a:lnTo>
                  <a:lnTo>
                    <a:pt x="310142" y="966545"/>
                  </a:lnTo>
                  <a:lnTo>
                    <a:pt x="3403007" y="966545"/>
                  </a:lnTo>
                  <a:lnTo>
                    <a:pt x="3372400" y="978218"/>
                  </a:lnTo>
                  <a:lnTo>
                    <a:pt x="3328670" y="987992"/>
                  </a:lnTo>
                  <a:lnTo>
                    <a:pt x="3282859" y="99135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>
                <a:highlight>
                  <a:srgbClr val="FF00FF"/>
                </a:highlight>
              </a:endParaRPr>
            </a:p>
          </p:txBody>
        </p:sp>
      </p:grpSp>
      <p:sp>
        <p:nvSpPr>
          <p:cNvPr id="50" name="object 39">
            <a:extLst>
              <a:ext uri="{FF2B5EF4-FFF2-40B4-BE49-F238E27FC236}">
                <a16:creationId xmlns:a16="http://schemas.microsoft.com/office/drawing/2014/main" id="{625E6155-A618-FC5F-9F0D-0703E2D9D896}"/>
              </a:ext>
            </a:extLst>
          </p:cNvPr>
          <p:cNvSpPr txBox="1"/>
          <p:nvPr/>
        </p:nvSpPr>
        <p:spPr>
          <a:xfrm>
            <a:off x="-762000" y="9396652"/>
            <a:ext cx="3721100" cy="4276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63700">
              <a:lnSpc>
                <a:spcPct val="100000"/>
              </a:lnSpc>
              <a:spcBef>
                <a:spcPts val="95"/>
              </a:spcBef>
            </a:pPr>
            <a:r>
              <a:rPr lang="en-US" sz="2700" spc="75" dirty="0">
                <a:solidFill>
                  <a:srgbClr val="181818"/>
                </a:solidFill>
                <a:latin typeface="Microsoft Sans Serif"/>
                <a:cs typeface="Microsoft Sans Serif"/>
              </a:rPr>
              <a:t>T</a:t>
            </a:r>
            <a:r>
              <a:rPr lang="en-ID" sz="2700" spc="75" dirty="0">
                <a:solidFill>
                  <a:srgbClr val="181818"/>
                </a:solidFill>
                <a:latin typeface="Microsoft Sans Serif"/>
                <a:cs typeface="Microsoft Sans Serif"/>
              </a:rPr>
              <a:t>AG LINE</a:t>
            </a:r>
            <a:endParaRPr sz="2700" dirty="0">
              <a:latin typeface="Microsoft Sans Serif"/>
              <a:cs typeface="Microsoft Sans Serif"/>
            </a:endParaRPr>
          </a:p>
        </p:txBody>
      </p:sp>
      <p:sp>
        <p:nvSpPr>
          <p:cNvPr id="51" name="object 38">
            <a:extLst>
              <a:ext uri="{FF2B5EF4-FFF2-40B4-BE49-F238E27FC236}">
                <a16:creationId xmlns:a16="http://schemas.microsoft.com/office/drawing/2014/main" id="{B99B9D4E-52C9-9010-FC31-024925E240C9}"/>
              </a:ext>
            </a:extLst>
          </p:cNvPr>
          <p:cNvSpPr txBox="1"/>
          <p:nvPr/>
        </p:nvSpPr>
        <p:spPr>
          <a:xfrm>
            <a:off x="3559694" y="9410700"/>
            <a:ext cx="14581520" cy="361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1975"/>
              </a:spcBef>
            </a:pPr>
            <a:r>
              <a:rPr lang="en-US" sz="2400" i="1" spc="-75" dirty="0">
                <a:solidFill>
                  <a:srgbClr val="181818"/>
                </a:solidFill>
                <a:latin typeface="Arial"/>
                <a:cs typeface="Arial"/>
              </a:rPr>
              <a:t>K</a:t>
            </a:r>
            <a:r>
              <a:rPr lang="en-ID" sz="2400" i="1" spc="-75" dirty="0" err="1">
                <a:solidFill>
                  <a:srgbClr val="181818"/>
                </a:solidFill>
                <a:latin typeface="Arial"/>
                <a:cs typeface="Arial"/>
              </a:rPr>
              <a:t>ako</a:t>
            </a:r>
            <a:r>
              <a:rPr lang="en-ID" sz="24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ID" sz="2400" i="1" spc="-75" dirty="0" err="1">
                <a:solidFill>
                  <a:srgbClr val="181818"/>
                </a:solidFill>
                <a:latin typeface="Arial"/>
                <a:cs typeface="Arial"/>
              </a:rPr>
              <a:t>Allwork</a:t>
            </a:r>
            <a:r>
              <a:rPr lang="en-ID" sz="24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ID" sz="2400" i="1" spc="-75" dirty="0" err="1">
                <a:solidFill>
                  <a:srgbClr val="181818"/>
                </a:solidFill>
                <a:latin typeface="Arial"/>
                <a:cs typeface="Arial"/>
              </a:rPr>
              <a:t>memberikan</a:t>
            </a:r>
            <a:r>
              <a:rPr lang="en-ID" sz="24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ID" sz="2400" i="1" spc="-75" dirty="0" err="1">
                <a:solidFill>
                  <a:srgbClr val="181818"/>
                </a:solidFill>
                <a:latin typeface="Arial"/>
                <a:cs typeface="Arial"/>
              </a:rPr>
              <a:t>pilihan</a:t>
            </a:r>
            <a:r>
              <a:rPr lang="en-ID" sz="2400" i="1" spc="-75" dirty="0">
                <a:solidFill>
                  <a:srgbClr val="181818"/>
                </a:solidFill>
                <a:latin typeface="Arial"/>
                <a:cs typeface="Arial"/>
              </a:rPr>
              <a:t> material premium, </a:t>
            </a:r>
            <a:r>
              <a:rPr lang="en-ID" sz="2400" i="1" spc="-75" dirty="0" err="1">
                <a:solidFill>
                  <a:srgbClr val="181818"/>
                </a:solidFill>
                <a:latin typeface="Arial"/>
                <a:cs typeface="Arial"/>
              </a:rPr>
              <a:t>hasil</a:t>
            </a:r>
            <a:r>
              <a:rPr lang="en-ID" sz="24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ID" sz="2400" i="1" spc="-75" dirty="0" err="1">
                <a:solidFill>
                  <a:srgbClr val="181818"/>
                </a:solidFill>
                <a:latin typeface="Arial"/>
                <a:cs typeface="Arial"/>
              </a:rPr>
              <a:t>melebihi</a:t>
            </a:r>
            <a:r>
              <a:rPr lang="en-ID" sz="24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ID" sz="2400" i="1" spc="-75" dirty="0" err="1">
                <a:solidFill>
                  <a:srgbClr val="181818"/>
                </a:solidFill>
                <a:latin typeface="Arial"/>
                <a:cs typeface="Arial"/>
              </a:rPr>
              <a:t>expectasi</a:t>
            </a:r>
            <a:r>
              <a:rPr lang="en-ID" sz="2400" i="1" spc="-75" dirty="0">
                <a:solidFill>
                  <a:srgbClr val="181818"/>
                </a:solidFill>
                <a:latin typeface="Arial"/>
                <a:cs typeface="Arial"/>
              </a:rPr>
              <a:t>, </a:t>
            </a:r>
            <a:r>
              <a:rPr lang="en-ID" sz="2400" i="1" spc="-75" dirty="0" err="1">
                <a:solidFill>
                  <a:srgbClr val="181818"/>
                </a:solidFill>
                <a:latin typeface="Arial"/>
                <a:cs typeface="Arial"/>
              </a:rPr>
              <a:t>harga</a:t>
            </a:r>
            <a:r>
              <a:rPr lang="en-ID" sz="24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ID" sz="2400" i="1" spc="-75" dirty="0" err="1">
                <a:solidFill>
                  <a:srgbClr val="181818"/>
                </a:solidFill>
                <a:latin typeface="Arial"/>
                <a:cs typeface="Arial"/>
              </a:rPr>
              <a:t>terbaik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6991" y="1"/>
            <a:ext cx="6041007" cy="565010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24752"/>
            <a:ext cx="9658985" cy="9362440"/>
            <a:chOff x="0" y="924752"/>
            <a:chExt cx="9658985" cy="93624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312325"/>
              <a:ext cx="4234320" cy="39746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76162" y="1729197"/>
              <a:ext cx="7962265" cy="6923405"/>
            </a:xfrm>
            <a:custGeom>
              <a:avLst/>
              <a:gdLst/>
              <a:ahLst/>
              <a:cxnLst/>
              <a:rect l="l" t="t" r="r" b="b"/>
              <a:pathLst>
                <a:path w="7962265" h="6923405">
                  <a:moveTo>
                    <a:pt x="7901006" y="6923346"/>
                  </a:moveTo>
                  <a:lnTo>
                    <a:pt x="61695" y="6923346"/>
                  </a:lnTo>
                  <a:lnTo>
                    <a:pt x="37793" y="6918460"/>
                  </a:lnTo>
                  <a:lnTo>
                    <a:pt x="18170" y="6905175"/>
                  </a:lnTo>
                  <a:lnTo>
                    <a:pt x="4885" y="6885552"/>
                  </a:lnTo>
                  <a:lnTo>
                    <a:pt x="0" y="6861651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7900161" y="0"/>
                  </a:lnTo>
                  <a:lnTo>
                    <a:pt x="7924063" y="4885"/>
                  </a:lnTo>
                  <a:lnTo>
                    <a:pt x="7943686" y="18170"/>
                  </a:lnTo>
                  <a:lnTo>
                    <a:pt x="7956971" y="37793"/>
                  </a:lnTo>
                  <a:lnTo>
                    <a:pt x="7961857" y="61695"/>
                  </a:lnTo>
                  <a:lnTo>
                    <a:pt x="7961857" y="6860806"/>
                  </a:lnTo>
                  <a:lnTo>
                    <a:pt x="7957459" y="6885196"/>
                  </a:lnTo>
                  <a:lnTo>
                    <a:pt x="7944425" y="6905070"/>
                  </a:lnTo>
                  <a:lnTo>
                    <a:pt x="7924894" y="6918447"/>
                  </a:lnTo>
                  <a:lnTo>
                    <a:pt x="7901006" y="69233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5033" y="1708069"/>
              <a:ext cx="8003540" cy="6964045"/>
            </a:xfrm>
            <a:custGeom>
              <a:avLst/>
              <a:gdLst/>
              <a:ahLst/>
              <a:cxnLst/>
              <a:rect l="l" t="t" r="r" b="b"/>
              <a:pathLst>
                <a:path w="8003540" h="6964045">
                  <a:moveTo>
                    <a:pt x="7930233" y="6963962"/>
                  </a:moveTo>
                  <a:lnTo>
                    <a:pt x="74725" y="6963962"/>
                  </a:lnTo>
                  <a:lnTo>
                    <a:pt x="50629" y="6959080"/>
                  </a:lnTo>
                  <a:lnTo>
                    <a:pt x="24297" y="6941305"/>
                  </a:lnTo>
                  <a:lnTo>
                    <a:pt x="6523" y="6914974"/>
                  </a:lnTo>
                  <a:lnTo>
                    <a:pt x="0" y="6882780"/>
                  </a:lnTo>
                  <a:lnTo>
                    <a:pt x="0" y="82823"/>
                  </a:lnTo>
                  <a:lnTo>
                    <a:pt x="24297" y="24297"/>
                  </a:lnTo>
                  <a:lnTo>
                    <a:pt x="82823" y="0"/>
                  </a:lnTo>
                  <a:lnTo>
                    <a:pt x="7922135" y="0"/>
                  </a:lnTo>
                  <a:lnTo>
                    <a:pt x="7954330" y="6523"/>
                  </a:lnTo>
                  <a:lnTo>
                    <a:pt x="7980661" y="24297"/>
                  </a:lnTo>
                  <a:lnTo>
                    <a:pt x="7991072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3"/>
                  </a:lnTo>
                  <a:lnTo>
                    <a:pt x="39721" y="6882780"/>
                  </a:lnTo>
                  <a:lnTo>
                    <a:pt x="43128" y="6899497"/>
                  </a:lnTo>
                  <a:lnTo>
                    <a:pt x="52398" y="6913205"/>
                  </a:lnTo>
                  <a:lnTo>
                    <a:pt x="66105" y="6922475"/>
                  </a:lnTo>
                  <a:lnTo>
                    <a:pt x="82823" y="6925881"/>
                  </a:lnTo>
                  <a:lnTo>
                    <a:pt x="7991072" y="6925881"/>
                  </a:lnTo>
                  <a:lnTo>
                    <a:pt x="7980661" y="6941305"/>
                  </a:lnTo>
                  <a:lnTo>
                    <a:pt x="7954330" y="6959080"/>
                  </a:lnTo>
                  <a:lnTo>
                    <a:pt x="7930233" y="6963962"/>
                  </a:lnTo>
                  <a:close/>
                </a:path>
                <a:path w="8003540" h="6964045">
                  <a:moveTo>
                    <a:pt x="7991072" y="6925881"/>
                  </a:moveTo>
                  <a:lnTo>
                    <a:pt x="7922135" y="6925881"/>
                  </a:lnTo>
                  <a:lnTo>
                    <a:pt x="7938853" y="6922475"/>
                  </a:lnTo>
                  <a:lnTo>
                    <a:pt x="7952560" y="6913205"/>
                  </a:lnTo>
                  <a:lnTo>
                    <a:pt x="7961830" y="6899497"/>
                  </a:lnTo>
                  <a:lnTo>
                    <a:pt x="7965237" y="6882780"/>
                  </a:lnTo>
                  <a:lnTo>
                    <a:pt x="7965237" y="82823"/>
                  </a:lnTo>
                  <a:lnTo>
                    <a:pt x="7961830" y="66105"/>
                  </a:lnTo>
                  <a:lnTo>
                    <a:pt x="7952560" y="52398"/>
                  </a:lnTo>
                  <a:lnTo>
                    <a:pt x="7938853" y="43128"/>
                  </a:lnTo>
                  <a:lnTo>
                    <a:pt x="7922135" y="39721"/>
                  </a:lnTo>
                  <a:lnTo>
                    <a:pt x="7991072" y="39721"/>
                  </a:lnTo>
                  <a:lnTo>
                    <a:pt x="7998435" y="50629"/>
                  </a:lnTo>
                  <a:lnTo>
                    <a:pt x="8003486" y="75555"/>
                  </a:lnTo>
                  <a:lnTo>
                    <a:pt x="8003486" y="6890047"/>
                  </a:lnTo>
                  <a:lnTo>
                    <a:pt x="7998435" y="6914974"/>
                  </a:lnTo>
                  <a:lnTo>
                    <a:pt x="7991072" y="6925881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6162" y="945880"/>
              <a:ext cx="7962265" cy="1000125"/>
            </a:xfrm>
            <a:custGeom>
              <a:avLst/>
              <a:gdLst/>
              <a:ahLst/>
              <a:cxnLst/>
              <a:rect l="l" t="t" r="r" b="b"/>
              <a:pathLst>
                <a:path w="7962265" h="1000125">
                  <a:moveTo>
                    <a:pt x="7901006" y="999548"/>
                  </a:moveTo>
                  <a:lnTo>
                    <a:pt x="61695" y="999548"/>
                  </a:lnTo>
                  <a:lnTo>
                    <a:pt x="37793" y="994662"/>
                  </a:lnTo>
                  <a:lnTo>
                    <a:pt x="18170" y="981377"/>
                  </a:lnTo>
                  <a:lnTo>
                    <a:pt x="4885" y="961754"/>
                  </a:lnTo>
                  <a:lnTo>
                    <a:pt x="0" y="937852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7900161" y="0"/>
                  </a:lnTo>
                  <a:lnTo>
                    <a:pt x="7924063" y="4885"/>
                  </a:lnTo>
                  <a:lnTo>
                    <a:pt x="7943686" y="18170"/>
                  </a:lnTo>
                  <a:lnTo>
                    <a:pt x="7956971" y="37793"/>
                  </a:lnTo>
                  <a:lnTo>
                    <a:pt x="7961857" y="61695"/>
                  </a:lnTo>
                  <a:lnTo>
                    <a:pt x="7961857" y="937007"/>
                  </a:lnTo>
                  <a:lnTo>
                    <a:pt x="7957459" y="961397"/>
                  </a:lnTo>
                  <a:lnTo>
                    <a:pt x="7944425" y="981271"/>
                  </a:lnTo>
                  <a:lnTo>
                    <a:pt x="7924894" y="994648"/>
                  </a:lnTo>
                  <a:lnTo>
                    <a:pt x="7901006" y="999548"/>
                  </a:lnTo>
                  <a:close/>
                </a:path>
              </a:pathLst>
            </a:custGeom>
            <a:solidFill>
              <a:srgbClr val="D9FA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5033" y="924752"/>
              <a:ext cx="8003540" cy="1040130"/>
            </a:xfrm>
            <a:custGeom>
              <a:avLst/>
              <a:gdLst/>
              <a:ahLst/>
              <a:cxnLst/>
              <a:rect l="l" t="t" r="r" b="b"/>
              <a:pathLst>
                <a:path w="8003540" h="1040130">
                  <a:moveTo>
                    <a:pt x="7933392" y="1039523"/>
                  </a:moveTo>
                  <a:lnTo>
                    <a:pt x="71566" y="1039523"/>
                  </a:lnTo>
                  <a:lnTo>
                    <a:pt x="50629" y="1035281"/>
                  </a:lnTo>
                  <a:lnTo>
                    <a:pt x="24297" y="1017506"/>
                  </a:lnTo>
                  <a:lnTo>
                    <a:pt x="6523" y="991175"/>
                  </a:lnTo>
                  <a:lnTo>
                    <a:pt x="0" y="958981"/>
                  </a:lnTo>
                  <a:lnTo>
                    <a:pt x="0" y="82822"/>
                  </a:lnTo>
                  <a:lnTo>
                    <a:pt x="6523" y="50628"/>
                  </a:lnTo>
                  <a:lnTo>
                    <a:pt x="24297" y="24297"/>
                  </a:lnTo>
                  <a:lnTo>
                    <a:pt x="50629" y="6522"/>
                  </a:lnTo>
                  <a:lnTo>
                    <a:pt x="82820" y="0"/>
                  </a:lnTo>
                  <a:lnTo>
                    <a:pt x="7922138" y="0"/>
                  </a:lnTo>
                  <a:lnTo>
                    <a:pt x="7954330" y="6522"/>
                  </a:lnTo>
                  <a:lnTo>
                    <a:pt x="7980661" y="24297"/>
                  </a:lnTo>
                  <a:lnTo>
                    <a:pt x="7991072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2"/>
                  </a:lnTo>
                  <a:lnTo>
                    <a:pt x="39721" y="958981"/>
                  </a:lnTo>
                  <a:lnTo>
                    <a:pt x="43128" y="975698"/>
                  </a:lnTo>
                  <a:lnTo>
                    <a:pt x="52398" y="989405"/>
                  </a:lnTo>
                  <a:lnTo>
                    <a:pt x="66105" y="998676"/>
                  </a:lnTo>
                  <a:lnTo>
                    <a:pt x="82823" y="1002082"/>
                  </a:lnTo>
                  <a:lnTo>
                    <a:pt x="7991072" y="1002082"/>
                  </a:lnTo>
                  <a:lnTo>
                    <a:pt x="7980661" y="1017506"/>
                  </a:lnTo>
                  <a:lnTo>
                    <a:pt x="7954330" y="1035281"/>
                  </a:lnTo>
                  <a:lnTo>
                    <a:pt x="7933392" y="1039523"/>
                  </a:lnTo>
                  <a:close/>
                </a:path>
                <a:path w="8003540" h="1040130">
                  <a:moveTo>
                    <a:pt x="7991072" y="1002082"/>
                  </a:moveTo>
                  <a:lnTo>
                    <a:pt x="7922135" y="1002082"/>
                  </a:lnTo>
                  <a:lnTo>
                    <a:pt x="7938853" y="998676"/>
                  </a:lnTo>
                  <a:lnTo>
                    <a:pt x="7952560" y="989405"/>
                  </a:lnTo>
                  <a:lnTo>
                    <a:pt x="7961830" y="975698"/>
                  </a:lnTo>
                  <a:lnTo>
                    <a:pt x="7965237" y="958981"/>
                  </a:lnTo>
                  <a:lnTo>
                    <a:pt x="7965237" y="82822"/>
                  </a:lnTo>
                  <a:lnTo>
                    <a:pt x="7961830" y="66105"/>
                  </a:lnTo>
                  <a:lnTo>
                    <a:pt x="7952560" y="52398"/>
                  </a:lnTo>
                  <a:lnTo>
                    <a:pt x="7938853" y="43128"/>
                  </a:lnTo>
                  <a:lnTo>
                    <a:pt x="7922135" y="39721"/>
                  </a:lnTo>
                  <a:lnTo>
                    <a:pt x="7991072" y="39721"/>
                  </a:lnTo>
                  <a:lnTo>
                    <a:pt x="7998435" y="50628"/>
                  </a:lnTo>
                  <a:lnTo>
                    <a:pt x="8003486" y="75555"/>
                  </a:lnTo>
                  <a:lnTo>
                    <a:pt x="8003486" y="966248"/>
                  </a:lnTo>
                  <a:lnTo>
                    <a:pt x="7998435" y="991175"/>
                  </a:lnTo>
                  <a:lnTo>
                    <a:pt x="7991072" y="100208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8316" y="1245950"/>
              <a:ext cx="409574" cy="4095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0967" y="1245950"/>
              <a:ext cx="409574" cy="4095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3617" y="1245950"/>
              <a:ext cx="409574" cy="40957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459965" y="2501848"/>
            <a:ext cx="7268845" cy="6947534"/>
            <a:chOff x="9459965" y="2501848"/>
            <a:chExt cx="7268845" cy="6947534"/>
          </a:xfrm>
        </p:grpSpPr>
        <p:sp>
          <p:nvSpPr>
            <p:cNvPr id="13" name="object 13"/>
            <p:cNvSpPr/>
            <p:nvPr/>
          </p:nvSpPr>
          <p:spPr>
            <a:xfrm>
              <a:off x="11658468" y="2522977"/>
              <a:ext cx="5048250" cy="678815"/>
            </a:xfrm>
            <a:custGeom>
              <a:avLst/>
              <a:gdLst/>
              <a:ahLst/>
              <a:cxnLst/>
              <a:rect l="l" t="t" r="r" b="b"/>
              <a:pathLst>
                <a:path w="5048250" h="678814">
                  <a:moveTo>
                    <a:pt x="4986923" y="678348"/>
                  </a:moveTo>
                  <a:lnTo>
                    <a:pt x="61695" y="678348"/>
                  </a:lnTo>
                  <a:lnTo>
                    <a:pt x="37793" y="673462"/>
                  </a:lnTo>
                  <a:lnTo>
                    <a:pt x="18170" y="660178"/>
                  </a:lnTo>
                  <a:lnTo>
                    <a:pt x="4885" y="640555"/>
                  </a:lnTo>
                  <a:lnTo>
                    <a:pt x="0" y="616653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4986078" y="0"/>
                  </a:lnTo>
                  <a:lnTo>
                    <a:pt x="5009979" y="4885"/>
                  </a:lnTo>
                  <a:lnTo>
                    <a:pt x="5029603" y="18170"/>
                  </a:lnTo>
                  <a:lnTo>
                    <a:pt x="5042887" y="37793"/>
                  </a:lnTo>
                  <a:lnTo>
                    <a:pt x="5047773" y="61695"/>
                  </a:lnTo>
                  <a:lnTo>
                    <a:pt x="5047773" y="615808"/>
                  </a:lnTo>
                  <a:lnTo>
                    <a:pt x="5043376" y="640198"/>
                  </a:lnTo>
                  <a:lnTo>
                    <a:pt x="5030342" y="660072"/>
                  </a:lnTo>
                  <a:lnTo>
                    <a:pt x="5010811" y="673449"/>
                  </a:lnTo>
                  <a:lnTo>
                    <a:pt x="4986923" y="6783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37340" y="2501848"/>
              <a:ext cx="5088255" cy="718820"/>
            </a:xfrm>
            <a:custGeom>
              <a:avLst/>
              <a:gdLst/>
              <a:ahLst/>
              <a:cxnLst/>
              <a:rect l="l" t="t" r="r" b="b"/>
              <a:pathLst>
                <a:path w="5088255" h="718819">
                  <a:moveTo>
                    <a:pt x="5019087" y="718369"/>
                  </a:moveTo>
                  <a:lnTo>
                    <a:pt x="71788" y="718369"/>
                  </a:lnTo>
                  <a:lnTo>
                    <a:pt x="50629" y="714082"/>
                  </a:lnTo>
                  <a:lnTo>
                    <a:pt x="24297" y="696307"/>
                  </a:lnTo>
                  <a:lnTo>
                    <a:pt x="6523" y="669976"/>
                  </a:lnTo>
                  <a:lnTo>
                    <a:pt x="0" y="637782"/>
                  </a:lnTo>
                  <a:lnTo>
                    <a:pt x="0" y="82823"/>
                  </a:lnTo>
                  <a:lnTo>
                    <a:pt x="24297" y="24297"/>
                  </a:lnTo>
                  <a:lnTo>
                    <a:pt x="82823" y="0"/>
                  </a:lnTo>
                  <a:lnTo>
                    <a:pt x="5008052" y="0"/>
                  </a:lnTo>
                  <a:lnTo>
                    <a:pt x="5040246" y="6523"/>
                  </a:lnTo>
                  <a:lnTo>
                    <a:pt x="5066577" y="24297"/>
                  </a:lnTo>
                  <a:lnTo>
                    <a:pt x="5076989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3"/>
                  </a:lnTo>
                  <a:lnTo>
                    <a:pt x="39721" y="637782"/>
                  </a:lnTo>
                  <a:lnTo>
                    <a:pt x="43128" y="654500"/>
                  </a:lnTo>
                  <a:lnTo>
                    <a:pt x="52398" y="668207"/>
                  </a:lnTo>
                  <a:lnTo>
                    <a:pt x="66105" y="677477"/>
                  </a:lnTo>
                  <a:lnTo>
                    <a:pt x="82823" y="680884"/>
                  </a:lnTo>
                  <a:lnTo>
                    <a:pt x="5076989" y="680884"/>
                  </a:lnTo>
                  <a:lnTo>
                    <a:pt x="5066577" y="696307"/>
                  </a:lnTo>
                  <a:lnTo>
                    <a:pt x="5040246" y="714082"/>
                  </a:lnTo>
                  <a:lnTo>
                    <a:pt x="5019087" y="718369"/>
                  </a:lnTo>
                  <a:close/>
                </a:path>
                <a:path w="5088255" h="718819">
                  <a:moveTo>
                    <a:pt x="5076989" y="680884"/>
                  </a:moveTo>
                  <a:lnTo>
                    <a:pt x="5008052" y="680884"/>
                  </a:lnTo>
                  <a:lnTo>
                    <a:pt x="5024770" y="677477"/>
                  </a:lnTo>
                  <a:lnTo>
                    <a:pt x="5038476" y="668207"/>
                  </a:lnTo>
                  <a:lnTo>
                    <a:pt x="5047746" y="654500"/>
                  </a:lnTo>
                  <a:lnTo>
                    <a:pt x="5051152" y="637782"/>
                  </a:lnTo>
                  <a:lnTo>
                    <a:pt x="5051152" y="82823"/>
                  </a:lnTo>
                  <a:lnTo>
                    <a:pt x="5047746" y="66105"/>
                  </a:lnTo>
                  <a:lnTo>
                    <a:pt x="5038476" y="52398"/>
                  </a:lnTo>
                  <a:lnTo>
                    <a:pt x="5024770" y="43128"/>
                  </a:lnTo>
                  <a:lnTo>
                    <a:pt x="5008052" y="39721"/>
                  </a:lnTo>
                  <a:lnTo>
                    <a:pt x="5076989" y="39721"/>
                  </a:lnTo>
                  <a:lnTo>
                    <a:pt x="5084351" y="50629"/>
                  </a:lnTo>
                  <a:lnTo>
                    <a:pt x="5087749" y="67395"/>
                  </a:lnTo>
                  <a:lnTo>
                    <a:pt x="5087749" y="653209"/>
                  </a:lnTo>
                  <a:lnTo>
                    <a:pt x="5084351" y="669976"/>
                  </a:lnTo>
                  <a:lnTo>
                    <a:pt x="5076989" y="680884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8701" y="3179510"/>
              <a:ext cx="5046374" cy="60556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37328" y="3158159"/>
              <a:ext cx="5091430" cy="6096000"/>
            </a:xfrm>
            <a:custGeom>
              <a:avLst/>
              <a:gdLst/>
              <a:ahLst/>
              <a:cxnLst/>
              <a:rect l="l" t="t" r="r" b="b"/>
              <a:pathLst>
                <a:path w="5091430" h="6096000">
                  <a:moveTo>
                    <a:pt x="5090884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0" y="6055360"/>
                  </a:lnTo>
                  <a:lnTo>
                    <a:pt x="0" y="6096000"/>
                  </a:lnTo>
                  <a:lnTo>
                    <a:pt x="5090884" y="6096000"/>
                  </a:lnTo>
                  <a:lnTo>
                    <a:pt x="5090884" y="6055652"/>
                  </a:lnTo>
                  <a:lnTo>
                    <a:pt x="5090884" y="6055360"/>
                  </a:lnTo>
                  <a:lnTo>
                    <a:pt x="5090884" y="44500"/>
                  </a:lnTo>
                  <a:lnTo>
                    <a:pt x="5046383" y="44500"/>
                  </a:lnTo>
                  <a:lnTo>
                    <a:pt x="5046383" y="6055360"/>
                  </a:lnTo>
                  <a:lnTo>
                    <a:pt x="44500" y="6055360"/>
                  </a:lnTo>
                  <a:lnTo>
                    <a:pt x="44500" y="44450"/>
                  </a:lnTo>
                  <a:lnTo>
                    <a:pt x="5090884" y="44450"/>
                  </a:lnTo>
                  <a:lnTo>
                    <a:pt x="5090884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43116" y="2700632"/>
              <a:ext cx="304799" cy="3047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6915" y="2700632"/>
              <a:ext cx="304799" cy="3047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0715" y="2700632"/>
              <a:ext cx="304799" cy="3047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9965" y="3580145"/>
              <a:ext cx="2630735" cy="6095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19293" y="7620200"/>
              <a:ext cx="2238374" cy="1828799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748267" y="1938014"/>
            <a:ext cx="54876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35" dirty="0"/>
              <a:t>INTRODUCTION</a:t>
            </a:r>
            <a:endParaRPr sz="5500" dirty="0"/>
          </a:p>
        </p:txBody>
      </p:sp>
      <p:sp>
        <p:nvSpPr>
          <p:cNvPr id="23" name="object 23"/>
          <p:cNvSpPr txBox="1"/>
          <p:nvPr/>
        </p:nvSpPr>
        <p:spPr>
          <a:xfrm>
            <a:off x="1696864" y="2756923"/>
            <a:ext cx="7749540" cy="5693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95"/>
              </a:spcBef>
            </a:pPr>
            <a:r>
              <a:rPr sz="3450" i="1" dirty="0">
                <a:solidFill>
                  <a:srgbClr val="181818"/>
                </a:solidFill>
                <a:latin typeface="Arial"/>
                <a:cs typeface="Arial"/>
              </a:rPr>
              <a:t>Hobby</a:t>
            </a:r>
            <a:r>
              <a:rPr sz="3450" i="1" spc="-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70" dirty="0">
                <a:solidFill>
                  <a:srgbClr val="181818"/>
                </a:solidFill>
                <a:latin typeface="Arial"/>
                <a:cs typeface="Arial"/>
              </a:rPr>
              <a:t>perkayuan</a:t>
            </a:r>
            <a:r>
              <a:rPr sz="3450" i="1" spc="-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20" dirty="0">
                <a:solidFill>
                  <a:srgbClr val="181818"/>
                </a:solidFill>
                <a:latin typeface="Arial"/>
                <a:cs typeface="Arial"/>
              </a:rPr>
              <a:t>yang</a:t>
            </a:r>
            <a:r>
              <a:rPr sz="3450" i="1" spc="-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dirty="0">
                <a:solidFill>
                  <a:srgbClr val="181818"/>
                </a:solidFill>
                <a:latin typeface="Arial"/>
                <a:cs typeface="Arial"/>
              </a:rPr>
              <a:t>dimiliki</a:t>
            </a:r>
            <a:r>
              <a:rPr sz="3450" i="1" spc="-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20" dirty="0">
                <a:solidFill>
                  <a:srgbClr val="181818"/>
                </a:solidFill>
                <a:latin typeface="Arial"/>
                <a:cs typeface="Arial"/>
              </a:rPr>
              <a:t>CEO, </a:t>
            </a:r>
            <a:r>
              <a:rPr sz="3450" i="1" spc="-80" dirty="0">
                <a:solidFill>
                  <a:srgbClr val="181818"/>
                </a:solidFill>
                <a:latin typeface="Arial"/>
                <a:cs typeface="Arial"/>
              </a:rPr>
              <a:t>berkembang</a:t>
            </a:r>
            <a:r>
              <a:rPr sz="3450" i="1" spc="-1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dirty="0">
                <a:solidFill>
                  <a:srgbClr val="181818"/>
                </a:solidFill>
                <a:latin typeface="Arial"/>
                <a:cs typeface="Arial"/>
              </a:rPr>
              <a:t>untuk</a:t>
            </a:r>
            <a:r>
              <a:rPr sz="3450" i="1" spc="-1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60" dirty="0">
                <a:solidFill>
                  <a:srgbClr val="181818"/>
                </a:solidFill>
                <a:latin typeface="Arial"/>
                <a:cs typeface="Arial"/>
              </a:rPr>
              <a:t>mewujudkan</a:t>
            </a:r>
            <a:r>
              <a:rPr sz="3450" i="1" spc="-1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25" dirty="0">
                <a:solidFill>
                  <a:srgbClr val="181818"/>
                </a:solidFill>
                <a:latin typeface="Arial"/>
                <a:cs typeface="Arial"/>
              </a:rPr>
              <a:t>ide </a:t>
            </a:r>
            <a:r>
              <a:rPr sz="3450" i="1" dirty="0">
                <a:solidFill>
                  <a:srgbClr val="181818"/>
                </a:solidFill>
                <a:latin typeface="Arial"/>
                <a:cs typeface="Arial"/>
              </a:rPr>
              <a:t>kreatif</a:t>
            </a:r>
            <a:r>
              <a:rPr sz="3450" i="1" spc="-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dirty="0">
                <a:solidFill>
                  <a:srgbClr val="181818"/>
                </a:solidFill>
                <a:latin typeface="Arial"/>
                <a:cs typeface="Arial"/>
              </a:rPr>
              <a:t>dari</a:t>
            </a:r>
            <a:r>
              <a:rPr sz="3450" i="1" spc="-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165" dirty="0">
                <a:solidFill>
                  <a:srgbClr val="181818"/>
                </a:solidFill>
                <a:latin typeface="Arial"/>
                <a:cs typeface="Arial"/>
              </a:rPr>
              <a:t>keputusasaan</a:t>
            </a:r>
            <a:r>
              <a:rPr sz="3450" i="1" spc="-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10" dirty="0">
                <a:solidFill>
                  <a:srgbClr val="181818"/>
                </a:solidFill>
                <a:latin typeface="Arial"/>
                <a:cs typeface="Arial"/>
              </a:rPr>
              <a:t>pelanggan </a:t>
            </a:r>
            <a:r>
              <a:rPr sz="3450" i="1" spc="-50" dirty="0">
                <a:solidFill>
                  <a:srgbClr val="181818"/>
                </a:solidFill>
                <a:latin typeface="Arial"/>
                <a:cs typeface="Arial"/>
              </a:rPr>
              <a:t>dalam</a:t>
            </a:r>
            <a:r>
              <a:rPr sz="3450" i="1" spc="-1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55" dirty="0">
                <a:solidFill>
                  <a:srgbClr val="181818"/>
                </a:solidFill>
                <a:latin typeface="Arial"/>
                <a:cs typeface="Arial"/>
              </a:rPr>
              <a:t>pemanfaatan</a:t>
            </a:r>
            <a:r>
              <a:rPr sz="3450" i="1" spc="-1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10" dirty="0">
                <a:solidFill>
                  <a:srgbClr val="181818"/>
                </a:solidFill>
                <a:latin typeface="Arial"/>
                <a:cs typeface="Arial"/>
              </a:rPr>
              <a:t>ruang</a:t>
            </a:r>
            <a:r>
              <a:rPr sz="3450" i="1" spc="-1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10" dirty="0">
                <a:solidFill>
                  <a:srgbClr val="181818"/>
                </a:solidFill>
                <a:latin typeface="Arial"/>
                <a:cs typeface="Arial"/>
              </a:rPr>
              <a:t>belakang </a:t>
            </a:r>
            <a:r>
              <a:rPr sz="3450" i="1" dirty="0">
                <a:solidFill>
                  <a:srgbClr val="181818"/>
                </a:solidFill>
                <a:latin typeface="Arial"/>
                <a:cs typeface="Arial"/>
              </a:rPr>
              <a:t>rumah</a:t>
            </a:r>
            <a:r>
              <a:rPr sz="3450" i="1" spc="-1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85" dirty="0">
                <a:solidFill>
                  <a:srgbClr val="181818"/>
                </a:solidFill>
                <a:latin typeface="Arial"/>
                <a:cs typeface="Arial"/>
              </a:rPr>
              <a:t>disulap</a:t>
            </a:r>
            <a:r>
              <a:rPr sz="3450" i="1" spc="-1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40" dirty="0">
                <a:solidFill>
                  <a:srgbClr val="181818"/>
                </a:solidFill>
                <a:latin typeface="Arial"/>
                <a:cs typeface="Arial"/>
              </a:rPr>
              <a:t>menjadi</a:t>
            </a:r>
            <a:r>
              <a:rPr sz="3450" i="1" spc="-1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10" dirty="0">
                <a:solidFill>
                  <a:srgbClr val="181818"/>
                </a:solidFill>
                <a:latin typeface="Arial"/>
                <a:cs typeface="Arial"/>
              </a:rPr>
              <a:t>ruang</a:t>
            </a:r>
            <a:r>
              <a:rPr sz="3450" i="1" spc="-1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10" dirty="0">
                <a:solidFill>
                  <a:srgbClr val="181818"/>
                </a:solidFill>
                <a:latin typeface="Arial"/>
                <a:cs typeface="Arial"/>
              </a:rPr>
              <a:t>inspirasi dan</a:t>
            </a:r>
            <a:r>
              <a:rPr sz="3450" i="1" spc="-229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dirty="0">
                <a:solidFill>
                  <a:srgbClr val="181818"/>
                </a:solidFill>
                <a:latin typeface="Arial"/>
                <a:cs typeface="Arial"/>
              </a:rPr>
              <a:t>rumah</a:t>
            </a:r>
            <a:r>
              <a:rPr sz="3450" i="1" spc="-1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75" dirty="0">
                <a:solidFill>
                  <a:srgbClr val="181818"/>
                </a:solidFill>
                <a:latin typeface="Arial"/>
                <a:cs typeface="Arial"/>
              </a:rPr>
              <a:t>kucing.</a:t>
            </a:r>
            <a:r>
              <a:rPr sz="3450" i="1" spc="-1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210" dirty="0">
                <a:solidFill>
                  <a:srgbClr val="181818"/>
                </a:solidFill>
                <a:latin typeface="Arial"/>
                <a:cs typeface="Arial"/>
              </a:rPr>
              <a:t>CEO</a:t>
            </a:r>
            <a:r>
              <a:rPr sz="3450" i="1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170" dirty="0">
                <a:solidFill>
                  <a:srgbClr val="181818"/>
                </a:solidFill>
                <a:latin typeface="Arial"/>
                <a:cs typeface="Arial"/>
              </a:rPr>
              <a:t>sebagai</a:t>
            </a:r>
            <a:r>
              <a:rPr sz="345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10" dirty="0">
                <a:solidFill>
                  <a:srgbClr val="181818"/>
                </a:solidFill>
                <a:latin typeface="Arial"/>
                <a:cs typeface="Arial"/>
              </a:rPr>
              <a:t>Pimpro </a:t>
            </a:r>
            <a:r>
              <a:rPr sz="3450" i="1" spc="-90" dirty="0">
                <a:solidFill>
                  <a:srgbClr val="181818"/>
                </a:solidFill>
                <a:latin typeface="Arial"/>
                <a:cs typeface="Arial"/>
              </a:rPr>
              <a:t>dengan</a:t>
            </a:r>
            <a:r>
              <a:rPr sz="3450" i="1" spc="-1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95" dirty="0">
                <a:solidFill>
                  <a:srgbClr val="181818"/>
                </a:solidFill>
                <a:latin typeface="Arial"/>
                <a:cs typeface="Arial"/>
              </a:rPr>
              <a:t>sentuhan</a:t>
            </a:r>
            <a:r>
              <a:rPr sz="3450" i="1" spc="-1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90" dirty="0">
                <a:solidFill>
                  <a:srgbClr val="181818"/>
                </a:solidFill>
                <a:latin typeface="Arial"/>
                <a:cs typeface="Arial"/>
              </a:rPr>
              <a:t>arsitek</a:t>
            </a:r>
            <a:r>
              <a:rPr sz="345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25" dirty="0">
                <a:solidFill>
                  <a:srgbClr val="181818"/>
                </a:solidFill>
                <a:latin typeface="Arial"/>
                <a:cs typeface="Arial"/>
              </a:rPr>
              <a:t>handal</a:t>
            </a:r>
            <a:r>
              <a:rPr sz="3450" i="1" spc="-1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20" dirty="0">
                <a:solidFill>
                  <a:srgbClr val="181818"/>
                </a:solidFill>
                <a:latin typeface="Arial"/>
                <a:cs typeface="Arial"/>
              </a:rPr>
              <a:t>akan </a:t>
            </a:r>
            <a:r>
              <a:rPr sz="3450" i="1" spc="-85" dirty="0">
                <a:solidFill>
                  <a:srgbClr val="181818"/>
                </a:solidFill>
                <a:latin typeface="Arial"/>
                <a:cs typeface="Arial"/>
              </a:rPr>
              <a:t>memandu</a:t>
            </a:r>
            <a:r>
              <a:rPr sz="345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80" dirty="0">
                <a:solidFill>
                  <a:srgbClr val="181818"/>
                </a:solidFill>
                <a:latin typeface="Arial"/>
                <a:cs typeface="Arial"/>
              </a:rPr>
              <a:t>pelanggan</a:t>
            </a:r>
            <a:r>
              <a:rPr sz="3450" i="1" spc="-1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50" dirty="0">
                <a:solidFill>
                  <a:srgbClr val="181818"/>
                </a:solidFill>
                <a:latin typeface="Arial"/>
                <a:cs typeface="Arial"/>
              </a:rPr>
              <a:t>dalam</a:t>
            </a:r>
            <a:r>
              <a:rPr sz="345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45" dirty="0">
                <a:solidFill>
                  <a:srgbClr val="181818"/>
                </a:solidFill>
                <a:latin typeface="Arial"/>
                <a:cs typeface="Arial"/>
              </a:rPr>
              <a:t>mewujudkan </a:t>
            </a:r>
            <a:r>
              <a:rPr sz="3450" i="1" spc="-55" dirty="0">
                <a:solidFill>
                  <a:srgbClr val="181818"/>
                </a:solidFill>
                <a:latin typeface="Arial"/>
                <a:cs typeface="Arial"/>
              </a:rPr>
              <a:t>ide</a:t>
            </a:r>
            <a:r>
              <a:rPr sz="3450" i="1" spc="-1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dirty="0">
                <a:solidFill>
                  <a:srgbClr val="181818"/>
                </a:solidFill>
                <a:latin typeface="Arial"/>
                <a:cs typeface="Arial"/>
              </a:rPr>
              <a:t>kreatif</a:t>
            </a:r>
            <a:r>
              <a:rPr sz="3450" i="1" spc="-1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40" dirty="0">
                <a:solidFill>
                  <a:srgbClr val="181818"/>
                </a:solidFill>
                <a:latin typeface="Arial"/>
                <a:cs typeface="Arial"/>
              </a:rPr>
              <a:t>menjadi</a:t>
            </a:r>
            <a:r>
              <a:rPr sz="345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85" dirty="0">
                <a:solidFill>
                  <a:srgbClr val="181818"/>
                </a:solidFill>
                <a:latin typeface="Arial"/>
                <a:cs typeface="Arial"/>
              </a:rPr>
              <a:t>kenyataan</a:t>
            </a:r>
            <a:r>
              <a:rPr sz="3450" i="1" spc="-1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10" dirty="0">
                <a:solidFill>
                  <a:srgbClr val="181818"/>
                </a:solidFill>
                <a:latin typeface="Arial"/>
                <a:cs typeface="Arial"/>
              </a:rPr>
              <a:t>dipadukan </a:t>
            </a:r>
            <a:r>
              <a:rPr sz="3450" i="1" spc="-130" dirty="0">
                <a:solidFill>
                  <a:srgbClr val="181818"/>
                </a:solidFill>
                <a:latin typeface="Arial"/>
                <a:cs typeface="Arial"/>
              </a:rPr>
              <a:t>kreasi</a:t>
            </a:r>
            <a:r>
              <a:rPr sz="3450" i="1" spc="-1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20" dirty="0">
                <a:solidFill>
                  <a:srgbClr val="181818"/>
                </a:solidFill>
                <a:latin typeface="Arial"/>
                <a:cs typeface="Arial"/>
              </a:rPr>
              <a:t>tangan</a:t>
            </a:r>
            <a:r>
              <a:rPr sz="3450" i="1" spc="-18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10" dirty="0">
                <a:solidFill>
                  <a:srgbClr val="181818"/>
                </a:solidFill>
                <a:latin typeface="Arial"/>
                <a:cs typeface="Arial"/>
              </a:rPr>
              <a:t>para</a:t>
            </a:r>
            <a:r>
              <a:rPr sz="3450" i="1" spc="-1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65" dirty="0">
                <a:solidFill>
                  <a:srgbClr val="181818"/>
                </a:solidFill>
                <a:latin typeface="Arial"/>
                <a:cs typeface="Arial"/>
              </a:rPr>
              <a:t>teknisi</a:t>
            </a:r>
            <a:r>
              <a:rPr sz="3450" i="1" spc="-1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dirty="0">
                <a:solidFill>
                  <a:srgbClr val="181818"/>
                </a:solidFill>
                <a:latin typeface="Arial"/>
                <a:cs typeface="Arial"/>
              </a:rPr>
              <a:t>berjiwa</a:t>
            </a:r>
            <a:r>
              <a:rPr sz="3450" i="1" spc="-1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450" i="1" spc="-10" dirty="0">
                <a:solidFill>
                  <a:srgbClr val="181818"/>
                </a:solidFill>
                <a:latin typeface="Arial"/>
                <a:cs typeface="Arial"/>
              </a:rPr>
              <a:t>seni.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453029" y="1"/>
            <a:ext cx="1834970" cy="18383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6991" y="1"/>
            <a:ext cx="6041007" cy="56501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312325"/>
            <a:ext cx="4234320" cy="397467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8316" y="1245950"/>
            <a:ext cx="409574" cy="4095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60967" y="1245950"/>
            <a:ext cx="409574" cy="4095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3617" y="1245950"/>
            <a:ext cx="409574" cy="4095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43116" y="2700632"/>
            <a:ext cx="304799" cy="3047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6915" y="2700632"/>
            <a:ext cx="304799" cy="3047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50715" y="2700632"/>
            <a:ext cx="304799" cy="3047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19293" y="7620200"/>
            <a:ext cx="2238374" cy="18287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453029" y="1"/>
            <a:ext cx="1834970" cy="1838324"/>
          </a:xfrm>
          <a:prstGeom prst="rect">
            <a:avLst/>
          </a:prstGeom>
        </p:spPr>
      </p:pic>
      <p:sp>
        <p:nvSpPr>
          <p:cNvPr id="35" name="Title 34">
            <a:extLst>
              <a:ext uri="{FF2B5EF4-FFF2-40B4-BE49-F238E27FC236}">
                <a16:creationId xmlns:a16="http://schemas.microsoft.com/office/drawing/2014/main" id="{9F56D8BC-8B14-5696-1AC5-3909EF99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14" y="194111"/>
            <a:ext cx="17928170" cy="1000274"/>
          </a:xfrm>
        </p:spPr>
        <p:txBody>
          <a:bodyPr/>
          <a:lstStyle/>
          <a:p>
            <a:r>
              <a:rPr lang="en-US" dirty="0"/>
              <a:t>PERKENALAN TEAM</a:t>
            </a:r>
            <a:endParaRPr lang="en-ID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45F9D39-EC59-489E-DE92-52672F7845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6984" y="2138404"/>
            <a:ext cx="12718816" cy="71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9148" y="7791525"/>
            <a:ext cx="2618850" cy="24954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228565" cy="21433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269466" y="3103027"/>
            <a:ext cx="4988560" cy="4817745"/>
            <a:chOff x="12269466" y="3103027"/>
            <a:chExt cx="4988560" cy="4817745"/>
          </a:xfrm>
        </p:grpSpPr>
        <p:sp>
          <p:nvSpPr>
            <p:cNvPr id="5" name="object 5"/>
            <p:cNvSpPr/>
            <p:nvPr/>
          </p:nvSpPr>
          <p:spPr>
            <a:xfrm>
              <a:off x="12289810" y="3123371"/>
              <a:ext cx="4948555" cy="4779645"/>
            </a:xfrm>
            <a:custGeom>
              <a:avLst/>
              <a:gdLst/>
              <a:ahLst/>
              <a:cxnLst/>
              <a:rect l="l" t="t" r="r" b="b"/>
              <a:pathLst>
                <a:path w="4948555" h="4779645">
                  <a:moveTo>
                    <a:pt x="4889742" y="4779556"/>
                  </a:moveTo>
                  <a:lnTo>
                    <a:pt x="59403" y="4779556"/>
                  </a:lnTo>
                  <a:lnTo>
                    <a:pt x="36389" y="4774852"/>
                  </a:lnTo>
                  <a:lnTo>
                    <a:pt x="17495" y="4762061"/>
                  </a:lnTo>
                  <a:lnTo>
                    <a:pt x="4704" y="4743166"/>
                  </a:lnTo>
                  <a:lnTo>
                    <a:pt x="0" y="4720152"/>
                  </a:lnTo>
                  <a:lnTo>
                    <a:pt x="0" y="59403"/>
                  </a:lnTo>
                  <a:lnTo>
                    <a:pt x="4704" y="36390"/>
                  </a:lnTo>
                  <a:lnTo>
                    <a:pt x="17495" y="17495"/>
                  </a:lnTo>
                  <a:lnTo>
                    <a:pt x="36389" y="4704"/>
                  </a:lnTo>
                  <a:lnTo>
                    <a:pt x="59403" y="0"/>
                  </a:lnTo>
                  <a:lnTo>
                    <a:pt x="4888928" y="0"/>
                  </a:lnTo>
                  <a:lnTo>
                    <a:pt x="4911942" y="4704"/>
                  </a:lnTo>
                  <a:lnTo>
                    <a:pt x="4930836" y="17495"/>
                  </a:lnTo>
                  <a:lnTo>
                    <a:pt x="4943627" y="36390"/>
                  </a:lnTo>
                  <a:lnTo>
                    <a:pt x="4948332" y="59403"/>
                  </a:lnTo>
                  <a:lnTo>
                    <a:pt x="4948332" y="4719339"/>
                  </a:lnTo>
                  <a:lnTo>
                    <a:pt x="4944098" y="4742823"/>
                  </a:lnTo>
                  <a:lnTo>
                    <a:pt x="4931549" y="4761959"/>
                  </a:lnTo>
                  <a:lnTo>
                    <a:pt x="4912744" y="4774839"/>
                  </a:lnTo>
                  <a:lnTo>
                    <a:pt x="4889742" y="4779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69466" y="3103027"/>
              <a:ext cx="4988560" cy="4817745"/>
            </a:xfrm>
            <a:custGeom>
              <a:avLst/>
              <a:gdLst/>
              <a:ahLst/>
              <a:cxnLst/>
              <a:rect l="l" t="t" r="r" b="b"/>
              <a:pathLst>
                <a:path w="4988559" h="4817745">
                  <a:moveTo>
                    <a:pt x="4924069" y="4817410"/>
                  </a:moveTo>
                  <a:lnTo>
                    <a:pt x="65764" y="4817410"/>
                  </a:lnTo>
                  <a:lnTo>
                    <a:pt x="48748" y="4813962"/>
                  </a:lnTo>
                  <a:lnTo>
                    <a:pt x="23395" y="4796848"/>
                  </a:lnTo>
                  <a:lnTo>
                    <a:pt x="6281" y="4771494"/>
                  </a:lnTo>
                  <a:lnTo>
                    <a:pt x="0" y="4740496"/>
                  </a:lnTo>
                  <a:lnTo>
                    <a:pt x="0" y="79747"/>
                  </a:lnTo>
                  <a:lnTo>
                    <a:pt x="6281" y="48748"/>
                  </a:lnTo>
                  <a:lnTo>
                    <a:pt x="23395" y="23395"/>
                  </a:lnTo>
                  <a:lnTo>
                    <a:pt x="48748" y="6280"/>
                  </a:lnTo>
                  <a:lnTo>
                    <a:pt x="79745" y="0"/>
                  </a:lnTo>
                  <a:lnTo>
                    <a:pt x="4910088" y="0"/>
                  </a:lnTo>
                  <a:lnTo>
                    <a:pt x="4941085" y="6280"/>
                  </a:lnTo>
                  <a:lnTo>
                    <a:pt x="4966438" y="23395"/>
                  </a:lnTo>
                  <a:lnTo>
                    <a:pt x="4976462" y="38245"/>
                  </a:lnTo>
                  <a:lnTo>
                    <a:pt x="79747" y="38245"/>
                  </a:lnTo>
                  <a:lnTo>
                    <a:pt x="63650" y="41526"/>
                  </a:lnTo>
                  <a:lnTo>
                    <a:pt x="50452" y="50452"/>
                  </a:lnTo>
                  <a:lnTo>
                    <a:pt x="41526" y="63650"/>
                  </a:lnTo>
                  <a:lnTo>
                    <a:pt x="38246" y="79747"/>
                  </a:lnTo>
                  <a:lnTo>
                    <a:pt x="38246" y="4740496"/>
                  </a:lnTo>
                  <a:lnTo>
                    <a:pt x="41526" y="4756593"/>
                  </a:lnTo>
                  <a:lnTo>
                    <a:pt x="50452" y="4769791"/>
                  </a:lnTo>
                  <a:lnTo>
                    <a:pt x="63650" y="4778717"/>
                  </a:lnTo>
                  <a:lnTo>
                    <a:pt x="79747" y="4781997"/>
                  </a:lnTo>
                  <a:lnTo>
                    <a:pt x="4976462" y="4781997"/>
                  </a:lnTo>
                  <a:lnTo>
                    <a:pt x="4966438" y="4796848"/>
                  </a:lnTo>
                  <a:lnTo>
                    <a:pt x="4941085" y="4813962"/>
                  </a:lnTo>
                  <a:lnTo>
                    <a:pt x="4924069" y="4817410"/>
                  </a:lnTo>
                  <a:close/>
                </a:path>
                <a:path w="4988559" h="4817745">
                  <a:moveTo>
                    <a:pt x="4976462" y="4781997"/>
                  </a:moveTo>
                  <a:lnTo>
                    <a:pt x="4910086" y="4781997"/>
                  </a:lnTo>
                  <a:lnTo>
                    <a:pt x="4926183" y="4778717"/>
                  </a:lnTo>
                  <a:lnTo>
                    <a:pt x="4939381" y="4769791"/>
                  </a:lnTo>
                  <a:lnTo>
                    <a:pt x="4948307" y="4756593"/>
                  </a:lnTo>
                  <a:lnTo>
                    <a:pt x="4951587" y="4740496"/>
                  </a:lnTo>
                  <a:lnTo>
                    <a:pt x="4951587" y="79747"/>
                  </a:lnTo>
                  <a:lnTo>
                    <a:pt x="4948307" y="63650"/>
                  </a:lnTo>
                  <a:lnTo>
                    <a:pt x="4939381" y="50452"/>
                  </a:lnTo>
                  <a:lnTo>
                    <a:pt x="4926183" y="41526"/>
                  </a:lnTo>
                  <a:lnTo>
                    <a:pt x="4910086" y="38245"/>
                  </a:lnTo>
                  <a:lnTo>
                    <a:pt x="4976462" y="38245"/>
                  </a:lnTo>
                  <a:lnTo>
                    <a:pt x="4983552" y="48748"/>
                  </a:lnTo>
                  <a:lnTo>
                    <a:pt x="4988297" y="72165"/>
                  </a:lnTo>
                  <a:lnTo>
                    <a:pt x="4988297" y="4748078"/>
                  </a:lnTo>
                  <a:lnTo>
                    <a:pt x="4983552" y="4771494"/>
                  </a:lnTo>
                  <a:lnTo>
                    <a:pt x="4976462" y="478199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650362" y="3103027"/>
            <a:ext cx="4988560" cy="4817745"/>
            <a:chOff x="6650362" y="3103027"/>
            <a:chExt cx="4988560" cy="4817745"/>
          </a:xfrm>
        </p:grpSpPr>
        <p:sp>
          <p:nvSpPr>
            <p:cNvPr id="8" name="object 8"/>
            <p:cNvSpPr/>
            <p:nvPr/>
          </p:nvSpPr>
          <p:spPr>
            <a:xfrm>
              <a:off x="6670706" y="3123371"/>
              <a:ext cx="4948555" cy="4779645"/>
            </a:xfrm>
            <a:custGeom>
              <a:avLst/>
              <a:gdLst/>
              <a:ahLst/>
              <a:cxnLst/>
              <a:rect l="l" t="t" r="r" b="b"/>
              <a:pathLst>
                <a:path w="4948555" h="4779645">
                  <a:moveTo>
                    <a:pt x="4889742" y="4779556"/>
                  </a:moveTo>
                  <a:lnTo>
                    <a:pt x="59403" y="4779556"/>
                  </a:lnTo>
                  <a:lnTo>
                    <a:pt x="36389" y="4774852"/>
                  </a:lnTo>
                  <a:lnTo>
                    <a:pt x="17495" y="4762061"/>
                  </a:lnTo>
                  <a:lnTo>
                    <a:pt x="4704" y="4743166"/>
                  </a:lnTo>
                  <a:lnTo>
                    <a:pt x="0" y="4720152"/>
                  </a:lnTo>
                  <a:lnTo>
                    <a:pt x="0" y="59403"/>
                  </a:lnTo>
                  <a:lnTo>
                    <a:pt x="4704" y="36390"/>
                  </a:lnTo>
                  <a:lnTo>
                    <a:pt x="17495" y="17495"/>
                  </a:lnTo>
                  <a:lnTo>
                    <a:pt x="36389" y="4704"/>
                  </a:lnTo>
                  <a:lnTo>
                    <a:pt x="59403" y="0"/>
                  </a:lnTo>
                  <a:lnTo>
                    <a:pt x="4888929" y="0"/>
                  </a:lnTo>
                  <a:lnTo>
                    <a:pt x="4911942" y="4704"/>
                  </a:lnTo>
                  <a:lnTo>
                    <a:pt x="4930836" y="17495"/>
                  </a:lnTo>
                  <a:lnTo>
                    <a:pt x="4943627" y="36390"/>
                  </a:lnTo>
                  <a:lnTo>
                    <a:pt x="4948332" y="59403"/>
                  </a:lnTo>
                  <a:lnTo>
                    <a:pt x="4948332" y="4719339"/>
                  </a:lnTo>
                  <a:lnTo>
                    <a:pt x="4944098" y="4742823"/>
                  </a:lnTo>
                  <a:lnTo>
                    <a:pt x="4931549" y="4761959"/>
                  </a:lnTo>
                  <a:lnTo>
                    <a:pt x="4912744" y="4774839"/>
                  </a:lnTo>
                  <a:lnTo>
                    <a:pt x="4889742" y="4779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50362" y="3103027"/>
              <a:ext cx="4988560" cy="4817745"/>
            </a:xfrm>
            <a:custGeom>
              <a:avLst/>
              <a:gdLst/>
              <a:ahLst/>
              <a:cxnLst/>
              <a:rect l="l" t="t" r="r" b="b"/>
              <a:pathLst>
                <a:path w="4988559" h="4817745">
                  <a:moveTo>
                    <a:pt x="4924069" y="4817410"/>
                  </a:moveTo>
                  <a:lnTo>
                    <a:pt x="65764" y="4817410"/>
                  </a:lnTo>
                  <a:lnTo>
                    <a:pt x="48748" y="4813962"/>
                  </a:lnTo>
                  <a:lnTo>
                    <a:pt x="23395" y="4796848"/>
                  </a:lnTo>
                  <a:lnTo>
                    <a:pt x="6281" y="4771494"/>
                  </a:lnTo>
                  <a:lnTo>
                    <a:pt x="0" y="4740496"/>
                  </a:lnTo>
                  <a:lnTo>
                    <a:pt x="0" y="79747"/>
                  </a:lnTo>
                  <a:lnTo>
                    <a:pt x="6281" y="48748"/>
                  </a:lnTo>
                  <a:lnTo>
                    <a:pt x="23395" y="23395"/>
                  </a:lnTo>
                  <a:lnTo>
                    <a:pt x="48748" y="6280"/>
                  </a:lnTo>
                  <a:lnTo>
                    <a:pt x="79745" y="0"/>
                  </a:lnTo>
                  <a:lnTo>
                    <a:pt x="4910088" y="0"/>
                  </a:lnTo>
                  <a:lnTo>
                    <a:pt x="4941085" y="6280"/>
                  </a:lnTo>
                  <a:lnTo>
                    <a:pt x="4966438" y="23395"/>
                  </a:lnTo>
                  <a:lnTo>
                    <a:pt x="4976463" y="38245"/>
                  </a:lnTo>
                  <a:lnTo>
                    <a:pt x="79747" y="38245"/>
                  </a:lnTo>
                  <a:lnTo>
                    <a:pt x="63650" y="41526"/>
                  </a:lnTo>
                  <a:lnTo>
                    <a:pt x="50452" y="50452"/>
                  </a:lnTo>
                  <a:lnTo>
                    <a:pt x="41526" y="63650"/>
                  </a:lnTo>
                  <a:lnTo>
                    <a:pt x="38246" y="79747"/>
                  </a:lnTo>
                  <a:lnTo>
                    <a:pt x="38246" y="4740496"/>
                  </a:lnTo>
                  <a:lnTo>
                    <a:pt x="41526" y="4756593"/>
                  </a:lnTo>
                  <a:lnTo>
                    <a:pt x="50452" y="4769791"/>
                  </a:lnTo>
                  <a:lnTo>
                    <a:pt x="63650" y="4778717"/>
                  </a:lnTo>
                  <a:lnTo>
                    <a:pt x="79747" y="4781997"/>
                  </a:lnTo>
                  <a:lnTo>
                    <a:pt x="4976463" y="4781997"/>
                  </a:lnTo>
                  <a:lnTo>
                    <a:pt x="4966438" y="4796848"/>
                  </a:lnTo>
                  <a:lnTo>
                    <a:pt x="4941085" y="4813962"/>
                  </a:lnTo>
                  <a:lnTo>
                    <a:pt x="4924069" y="4817410"/>
                  </a:lnTo>
                  <a:close/>
                </a:path>
                <a:path w="4988559" h="4817745">
                  <a:moveTo>
                    <a:pt x="4976463" y="4781997"/>
                  </a:moveTo>
                  <a:lnTo>
                    <a:pt x="4910086" y="4781997"/>
                  </a:lnTo>
                  <a:lnTo>
                    <a:pt x="4926183" y="4778717"/>
                  </a:lnTo>
                  <a:lnTo>
                    <a:pt x="4939381" y="4769791"/>
                  </a:lnTo>
                  <a:lnTo>
                    <a:pt x="4948307" y="4756593"/>
                  </a:lnTo>
                  <a:lnTo>
                    <a:pt x="4951587" y="4740496"/>
                  </a:lnTo>
                  <a:lnTo>
                    <a:pt x="4951587" y="79747"/>
                  </a:lnTo>
                  <a:lnTo>
                    <a:pt x="4948307" y="63650"/>
                  </a:lnTo>
                  <a:lnTo>
                    <a:pt x="4939381" y="50452"/>
                  </a:lnTo>
                  <a:lnTo>
                    <a:pt x="4926183" y="41526"/>
                  </a:lnTo>
                  <a:lnTo>
                    <a:pt x="4910086" y="38245"/>
                  </a:lnTo>
                  <a:lnTo>
                    <a:pt x="4976463" y="38245"/>
                  </a:lnTo>
                  <a:lnTo>
                    <a:pt x="4983553" y="48748"/>
                  </a:lnTo>
                  <a:lnTo>
                    <a:pt x="4988297" y="72163"/>
                  </a:lnTo>
                  <a:lnTo>
                    <a:pt x="4988297" y="4748079"/>
                  </a:lnTo>
                  <a:lnTo>
                    <a:pt x="4983553" y="4771494"/>
                  </a:lnTo>
                  <a:lnTo>
                    <a:pt x="4976463" y="478199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49043" y="3123371"/>
            <a:ext cx="4948555" cy="4779645"/>
          </a:xfrm>
          <a:custGeom>
            <a:avLst/>
            <a:gdLst/>
            <a:ahLst/>
            <a:cxnLst/>
            <a:rect l="l" t="t" r="r" b="b"/>
            <a:pathLst>
              <a:path w="4948555" h="4779645">
                <a:moveTo>
                  <a:pt x="4889742" y="4779556"/>
                </a:moveTo>
                <a:lnTo>
                  <a:pt x="59403" y="4779556"/>
                </a:lnTo>
                <a:lnTo>
                  <a:pt x="36389" y="4774852"/>
                </a:lnTo>
                <a:lnTo>
                  <a:pt x="17495" y="4762061"/>
                </a:lnTo>
                <a:lnTo>
                  <a:pt x="4704" y="4743166"/>
                </a:lnTo>
                <a:lnTo>
                  <a:pt x="0" y="4720152"/>
                </a:lnTo>
                <a:lnTo>
                  <a:pt x="0" y="59403"/>
                </a:lnTo>
                <a:lnTo>
                  <a:pt x="4704" y="36390"/>
                </a:lnTo>
                <a:lnTo>
                  <a:pt x="17495" y="17495"/>
                </a:lnTo>
                <a:lnTo>
                  <a:pt x="36389" y="4704"/>
                </a:lnTo>
                <a:lnTo>
                  <a:pt x="59403" y="0"/>
                </a:lnTo>
                <a:lnTo>
                  <a:pt x="4888928" y="0"/>
                </a:lnTo>
                <a:lnTo>
                  <a:pt x="4911942" y="4704"/>
                </a:lnTo>
                <a:lnTo>
                  <a:pt x="4930837" y="17495"/>
                </a:lnTo>
                <a:lnTo>
                  <a:pt x="4943628" y="36390"/>
                </a:lnTo>
                <a:lnTo>
                  <a:pt x="4948332" y="59403"/>
                </a:lnTo>
                <a:lnTo>
                  <a:pt x="4948332" y="4719339"/>
                </a:lnTo>
                <a:lnTo>
                  <a:pt x="4944098" y="4742823"/>
                </a:lnTo>
                <a:lnTo>
                  <a:pt x="4931549" y="4761959"/>
                </a:lnTo>
                <a:lnTo>
                  <a:pt x="4912744" y="4774839"/>
                </a:lnTo>
                <a:lnTo>
                  <a:pt x="4889742" y="4779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028700" y="3103027"/>
            <a:ext cx="4988560" cy="4817745"/>
          </a:xfrm>
          <a:custGeom>
            <a:avLst/>
            <a:gdLst/>
            <a:ahLst/>
            <a:cxnLst/>
            <a:rect l="l" t="t" r="r" b="b"/>
            <a:pathLst>
              <a:path w="4988560" h="4817745">
                <a:moveTo>
                  <a:pt x="4924069" y="4817410"/>
                </a:moveTo>
                <a:lnTo>
                  <a:pt x="65764" y="4817410"/>
                </a:lnTo>
                <a:lnTo>
                  <a:pt x="48748" y="4813962"/>
                </a:lnTo>
                <a:lnTo>
                  <a:pt x="23395" y="4796848"/>
                </a:lnTo>
                <a:lnTo>
                  <a:pt x="6281" y="4771494"/>
                </a:lnTo>
                <a:lnTo>
                  <a:pt x="0" y="4740496"/>
                </a:lnTo>
                <a:lnTo>
                  <a:pt x="0" y="79747"/>
                </a:lnTo>
                <a:lnTo>
                  <a:pt x="6281" y="48748"/>
                </a:lnTo>
                <a:lnTo>
                  <a:pt x="23395" y="23395"/>
                </a:lnTo>
                <a:lnTo>
                  <a:pt x="48748" y="6280"/>
                </a:lnTo>
                <a:lnTo>
                  <a:pt x="79746" y="0"/>
                </a:lnTo>
                <a:lnTo>
                  <a:pt x="4910088" y="0"/>
                </a:lnTo>
                <a:lnTo>
                  <a:pt x="4941085" y="6280"/>
                </a:lnTo>
                <a:lnTo>
                  <a:pt x="4966438" y="23395"/>
                </a:lnTo>
                <a:lnTo>
                  <a:pt x="4976463" y="38245"/>
                </a:lnTo>
                <a:lnTo>
                  <a:pt x="79747" y="38245"/>
                </a:lnTo>
                <a:lnTo>
                  <a:pt x="63650" y="41526"/>
                </a:lnTo>
                <a:lnTo>
                  <a:pt x="50452" y="50452"/>
                </a:lnTo>
                <a:lnTo>
                  <a:pt x="41526" y="63650"/>
                </a:lnTo>
                <a:lnTo>
                  <a:pt x="38246" y="79747"/>
                </a:lnTo>
                <a:lnTo>
                  <a:pt x="38246" y="4740496"/>
                </a:lnTo>
                <a:lnTo>
                  <a:pt x="41526" y="4756593"/>
                </a:lnTo>
                <a:lnTo>
                  <a:pt x="50452" y="4769791"/>
                </a:lnTo>
                <a:lnTo>
                  <a:pt x="63650" y="4778717"/>
                </a:lnTo>
                <a:lnTo>
                  <a:pt x="79747" y="4781997"/>
                </a:lnTo>
                <a:lnTo>
                  <a:pt x="4976463" y="4781997"/>
                </a:lnTo>
                <a:lnTo>
                  <a:pt x="4966438" y="4796848"/>
                </a:lnTo>
                <a:lnTo>
                  <a:pt x="4941085" y="4813962"/>
                </a:lnTo>
                <a:lnTo>
                  <a:pt x="4924069" y="4817410"/>
                </a:lnTo>
                <a:close/>
              </a:path>
              <a:path w="4988560" h="4817745">
                <a:moveTo>
                  <a:pt x="4976463" y="4781997"/>
                </a:moveTo>
                <a:lnTo>
                  <a:pt x="4910086" y="4781997"/>
                </a:lnTo>
                <a:lnTo>
                  <a:pt x="4926183" y="4778717"/>
                </a:lnTo>
                <a:lnTo>
                  <a:pt x="4939381" y="4769791"/>
                </a:lnTo>
                <a:lnTo>
                  <a:pt x="4948307" y="4756593"/>
                </a:lnTo>
                <a:lnTo>
                  <a:pt x="4951587" y="4740496"/>
                </a:lnTo>
                <a:lnTo>
                  <a:pt x="4951587" y="79747"/>
                </a:lnTo>
                <a:lnTo>
                  <a:pt x="4948307" y="63650"/>
                </a:lnTo>
                <a:lnTo>
                  <a:pt x="4939381" y="50452"/>
                </a:lnTo>
                <a:lnTo>
                  <a:pt x="4926183" y="41526"/>
                </a:lnTo>
                <a:lnTo>
                  <a:pt x="4910086" y="38245"/>
                </a:lnTo>
                <a:lnTo>
                  <a:pt x="4976463" y="38245"/>
                </a:lnTo>
                <a:lnTo>
                  <a:pt x="4983552" y="48748"/>
                </a:lnTo>
                <a:lnTo>
                  <a:pt x="4988297" y="72165"/>
                </a:lnTo>
                <a:lnTo>
                  <a:pt x="4988297" y="4748077"/>
                </a:lnTo>
                <a:lnTo>
                  <a:pt x="4983552" y="4771494"/>
                </a:lnTo>
                <a:lnTo>
                  <a:pt x="4976463" y="4781997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7558654" y="2611379"/>
            <a:ext cx="3173730" cy="1075690"/>
            <a:chOff x="7558654" y="2611379"/>
            <a:chExt cx="3173730" cy="1075690"/>
          </a:xfrm>
        </p:grpSpPr>
        <p:sp>
          <p:nvSpPr>
            <p:cNvPr id="14" name="object 14"/>
            <p:cNvSpPr/>
            <p:nvPr/>
          </p:nvSpPr>
          <p:spPr>
            <a:xfrm>
              <a:off x="7739777" y="2819795"/>
              <a:ext cx="2969895" cy="842644"/>
            </a:xfrm>
            <a:custGeom>
              <a:avLst/>
              <a:gdLst/>
              <a:ahLst/>
              <a:cxnLst/>
              <a:rect l="l" t="t" r="r" b="b"/>
              <a:pathLst>
                <a:path w="2969895" h="842645">
                  <a:moveTo>
                    <a:pt x="2857232" y="782941"/>
                  </a:moveTo>
                  <a:lnTo>
                    <a:pt x="2610030" y="782941"/>
                  </a:lnTo>
                  <a:lnTo>
                    <a:pt x="2652987" y="779577"/>
                  </a:lnTo>
                  <a:lnTo>
                    <a:pt x="2694825" y="769803"/>
                  </a:lnTo>
                  <a:lnTo>
                    <a:pt x="2734919" y="754102"/>
                  </a:lnTo>
                  <a:lnTo>
                    <a:pt x="2772641" y="732953"/>
                  </a:lnTo>
                  <a:lnTo>
                    <a:pt x="2807366" y="706839"/>
                  </a:lnTo>
                  <a:lnTo>
                    <a:pt x="2838467" y="676239"/>
                  </a:lnTo>
                  <a:lnTo>
                    <a:pt x="2865317" y="641636"/>
                  </a:lnTo>
                  <a:lnTo>
                    <a:pt x="2887292" y="603509"/>
                  </a:lnTo>
                  <a:lnTo>
                    <a:pt x="2903763" y="562340"/>
                  </a:lnTo>
                  <a:lnTo>
                    <a:pt x="2914105" y="518610"/>
                  </a:lnTo>
                  <a:lnTo>
                    <a:pt x="2917692" y="472799"/>
                  </a:lnTo>
                  <a:lnTo>
                    <a:pt x="2917692" y="101726"/>
                  </a:lnTo>
                  <a:lnTo>
                    <a:pt x="2916722" y="75713"/>
                  </a:lnTo>
                  <a:lnTo>
                    <a:pt x="2913660" y="49932"/>
                  </a:lnTo>
                  <a:lnTo>
                    <a:pt x="2908271" y="24617"/>
                  </a:lnTo>
                  <a:lnTo>
                    <a:pt x="2900323" y="0"/>
                  </a:lnTo>
                  <a:lnTo>
                    <a:pt x="2928973" y="39892"/>
                  </a:lnTo>
                  <a:lnTo>
                    <a:pt x="2950877" y="84668"/>
                  </a:lnTo>
                  <a:lnTo>
                    <a:pt x="2964872" y="133632"/>
                  </a:lnTo>
                  <a:lnTo>
                    <a:pt x="2969795" y="186085"/>
                  </a:lnTo>
                  <a:lnTo>
                    <a:pt x="2969795" y="557158"/>
                  </a:lnTo>
                  <a:lnTo>
                    <a:pt x="2966027" y="603131"/>
                  </a:lnTo>
                  <a:lnTo>
                    <a:pt x="2955127" y="646856"/>
                  </a:lnTo>
                  <a:lnTo>
                    <a:pt x="2937707" y="687723"/>
                  </a:lnTo>
                  <a:lnTo>
                    <a:pt x="2914377" y="725121"/>
                  </a:lnTo>
                  <a:lnTo>
                    <a:pt x="2885747" y="758440"/>
                  </a:lnTo>
                  <a:lnTo>
                    <a:pt x="2857232" y="782941"/>
                  </a:lnTo>
                  <a:close/>
                </a:path>
                <a:path w="2969895" h="842645">
                  <a:moveTo>
                    <a:pt x="2684464" y="842489"/>
                  </a:moveTo>
                  <a:lnTo>
                    <a:pt x="202820" y="842489"/>
                  </a:lnTo>
                  <a:lnTo>
                    <a:pt x="156483" y="838698"/>
                  </a:lnTo>
                  <a:lnTo>
                    <a:pt x="112407" y="827642"/>
                  </a:lnTo>
                  <a:lnTo>
                    <a:pt x="71217" y="809797"/>
                  </a:lnTo>
                  <a:lnTo>
                    <a:pt x="33540" y="785641"/>
                  </a:lnTo>
                  <a:lnTo>
                    <a:pt x="0" y="755649"/>
                  </a:lnTo>
                  <a:lnTo>
                    <a:pt x="30626" y="767240"/>
                  </a:lnTo>
                  <a:lnTo>
                    <a:pt x="62648" y="775808"/>
                  </a:lnTo>
                  <a:lnTo>
                    <a:pt x="95601" y="781119"/>
                  </a:lnTo>
                  <a:lnTo>
                    <a:pt x="129019" y="782941"/>
                  </a:lnTo>
                  <a:lnTo>
                    <a:pt x="2857232" y="782941"/>
                  </a:lnTo>
                  <a:lnTo>
                    <a:pt x="2852427" y="787070"/>
                  </a:lnTo>
                  <a:lnTo>
                    <a:pt x="2815029" y="810400"/>
                  </a:lnTo>
                  <a:lnTo>
                    <a:pt x="2774162" y="827820"/>
                  </a:lnTo>
                  <a:lnTo>
                    <a:pt x="2730437" y="838720"/>
                  </a:lnTo>
                  <a:lnTo>
                    <a:pt x="2684464" y="84248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83465" y="2636190"/>
              <a:ext cx="3046730" cy="942340"/>
            </a:xfrm>
            <a:custGeom>
              <a:avLst/>
              <a:gdLst/>
              <a:ahLst/>
              <a:cxnLst/>
              <a:rect l="l" t="t" r="r" b="b"/>
              <a:pathLst>
                <a:path w="3046729" h="942339">
                  <a:moveTo>
                    <a:pt x="2761380" y="941734"/>
                  </a:moveTo>
                  <a:lnTo>
                    <a:pt x="285330" y="941734"/>
                  </a:lnTo>
                  <a:lnTo>
                    <a:pt x="239357" y="938032"/>
                  </a:lnTo>
                  <a:lnTo>
                    <a:pt x="195632" y="927304"/>
                  </a:lnTo>
                  <a:lnTo>
                    <a:pt x="154765" y="910115"/>
                  </a:lnTo>
                  <a:lnTo>
                    <a:pt x="117367" y="887030"/>
                  </a:lnTo>
                  <a:lnTo>
                    <a:pt x="84048" y="858616"/>
                  </a:lnTo>
                  <a:lnTo>
                    <a:pt x="55418" y="825438"/>
                  </a:lnTo>
                  <a:lnTo>
                    <a:pt x="32088" y="788063"/>
                  </a:lnTo>
                  <a:lnTo>
                    <a:pt x="14668" y="747054"/>
                  </a:lnTo>
                  <a:lnTo>
                    <a:pt x="3768" y="702979"/>
                  </a:lnTo>
                  <a:lnTo>
                    <a:pt x="0" y="656404"/>
                  </a:lnTo>
                  <a:lnTo>
                    <a:pt x="0" y="285330"/>
                  </a:lnTo>
                  <a:lnTo>
                    <a:pt x="3768" y="239357"/>
                  </a:lnTo>
                  <a:lnTo>
                    <a:pt x="14668" y="195632"/>
                  </a:lnTo>
                  <a:lnTo>
                    <a:pt x="32088" y="154765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5" y="32088"/>
                  </a:lnTo>
                  <a:lnTo>
                    <a:pt x="195632" y="14668"/>
                  </a:lnTo>
                  <a:lnTo>
                    <a:pt x="239357" y="3768"/>
                  </a:lnTo>
                  <a:lnTo>
                    <a:pt x="285330" y="0"/>
                  </a:lnTo>
                  <a:lnTo>
                    <a:pt x="2761380" y="0"/>
                  </a:lnTo>
                  <a:lnTo>
                    <a:pt x="2807353" y="3768"/>
                  </a:lnTo>
                  <a:lnTo>
                    <a:pt x="2851078" y="14668"/>
                  </a:lnTo>
                  <a:lnTo>
                    <a:pt x="2891945" y="32088"/>
                  </a:lnTo>
                  <a:lnTo>
                    <a:pt x="2929343" y="55418"/>
                  </a:lnTo>
                  <a:lnTo>
                    <a:pt x="2962662" y="84048"/>
                  </a:lnTo>
                  <a:lnTo>
                    <a:pt x="2991292" y="117367"/>
                  </a:lnTo>
                  <a:lnTo>
                    <a:pt x="3014622" y="154765"/>
                  </a:lnTo>
                  <a:lnTo>
                    <a:pt x="3032042" y="195632"/>
                  </a:lnTo>
                  <a:lnTo>
                    <a:pt x="3042942" y="239357"/>
                  </a:lnTo>
                  <a:lnTo>
                    <a:pt x="3046710" y="285330"/>
                  </a:lnTo>
                  <a:lnTo>
                    <a:pt x="3046710" y="656404"/>
                  </a:lnTo>
                  <a:lnTo>
                    <a:pt x="3042942" y="702376"/>
                  </a:lnTo>
                  <a:lnTo>
                    <a:pt x="3032042" y="746102"/>
                  </a:lnTo>
                  <a:lnTo>
                    <a:pt x="3014622" y="786968"/>
                  </a:lnTo>
                  <a:lnTo>
                    <a:pt x="2991292" y="824367"/>
                  </a:lnTo>
                  <a:lnTo>
                    <a:pt x="2962662" y="857686"/>
                  </a:lnTo>
                  <a:lnTo>
                    <a:pt x="2929343" y="886316"/>
                  </a:lnTo>
                  <a:lnTo>
                    <a:pt x="2891945" y="909646"/>
                  </a:lnTo>
                  <a:lnTo>
                    <a:pt x="2851078" y="927066"/>
                  </a:lnTo>
                  <a:lnTo>
                    <a:pt x="2807353" y="937965"/>
                  </a:lnTo>
                  <a:lnTo>
                    <a:pt x="2761380" y="941734"/>
                  </a:lnTo>
                  <a:close/>
                </a:path>
              </a:pathLst>
            </a:custGeom>
            <a:solidFill>
              <a:srgbClr val="FFFA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58654" y="2611379"/>
              <a:ext cx="3173730" cy="1075690"/>
            </a:xfrm>
            <a:custGeom>
              <a:avLst/>
              <a:gdLst/>
              <a:ahLst/>
              <a:cxnLst/>
              <a:rect l="l" t="t" r="r" b="b"/>
              <a:pathLst>
                <a:path w="3173729" h="1075689">
                  <a:moveTo>
                    <a:pt x="2870676" y="1075159"/>
                  </a:moveTo>
                  <a:lnTo>
                    <a:pt x="380069" y="1075159"/>
                  </a:lnTo>
                  <a:lnTo>
                    <a:pt x="332175" y="1070902"/>
                  </a:lnTo>
                  <a:lnTo>
                    <a:pt x="281162" y="1057061"/>
                  </a:lnTo>
                  <a:lnTo>
                    <a:pt x="234066" y="1035087"/>
                  </a:lnTo>
                  <a:lnTo>
                    <a:pt x="191664" y="1005876"/>
                  </a:lnTo>
                  <a:lnTo>
                    <a:pt x="154734" y="970324"/>
                  </a:lnTo>
                  <a:lnTo>
                    <a:pt x="124057" y="929328"/>
                  </a:lnTo>
                  <a:lnTo>
                    <a:pt x="89022" y="898199"/>
                  </a:lnTo>
                  <a:lnTo>
                    <a:pt x="58812" y="862246"/>
                  </a:lnTo>
                  <a:lnTo>
                    <a:pt x="34115" y="822019"/>
                  </a:lnTo>
                  <a:lnTo>
                    <a:pt x="15622" y="778071"/>
                  </a:lnTo>
                  <a:lnTo>
                    <a:pt x="4020" y="730952"/>
                  </a:lnTo>
                  <a:lnTo>
                    <a:pt x="0" y="681214"/>
                  </a:lnTo>
                  <a:lnTo>
                    <a:pt x="0" y="310141"/>
                  </a:lnTo>
                  <a:lnTo>
                    <a:pt x="3364" y="264331"/>
                  </a:lnTo>
                  <a:lnTo>
                    <a:pt x="13138" y="220600"/>
                  </a:lnTo>
                  <a:lnTo>
                    <a:pt x="28839" y="179431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1" y="76102"/>
                  </a:lnTo>
                  <a:lnTo>
                    <a:pt x="141305" y="49987"/>
                  </a:lnTo>
                  <a:lnTo>
                    <a:pt x="179432" y="28839"/>
                  </a:lnTo>
                  <a:lnTo>
                    <a:pt x="220601" y="13137"/>
                  </a:lnTo>
                  <a:lnTo>
                    <a:pt x="264331" y="3364"/>
                  </a:lnTo>
                  <a:lnTo>
                    <a:pt x="310136" y="0"/>
                  </a:lnTo>
                  <a:lnTo>
                    <a:pt x="2786196" y="0"/>
                  </a:lnTo>
                  <a:lnTo>
                    <a:pt x="2840650" y="4812"/>
                  </a:lnTo>
                  <a:lnTo>
                    <a:pt x="2891869" y="18654"/>
                  </a:lnTo>
                  <a:lnTo>
                    <a:pt x="2905100" y="24810"/>
                  </a:lnTo>
                  <a:lnTo>
                    <a:pt x="310142" y="24810"/>
                  </a:lnTo>
                  <a:lnTo>
                    <a:pt x="264169" y="28579"/>
                  </a:lnTo>
                  <a:lnTo>
                    <a:pt x="220444" y="39479"/>
                  </a:lnTo>
                  <a:lnTo>
                    <a:pt x="179577" y="56899"/>
                  </a:lnTo>
                  <a:lnTo>
                    <a:pt x="142179" y="80229"/>
                  </a:lnTo>
                  <a:lnTo>
                    <a:pt x="108859" y="108859"/>
                  </a:lnTo>
                  <a:lnTo>
                    <a:pt x="80230" y="142178"/>
                  </a:lnTo>
                  <a:lnTo>
                    <a:pt x="56899" y="179576"/>
                  </a:lnTo>
                  <a:lnTo>
                    <a:pt x="39479" y="220443"/>
                  </a:lnTo>
                  <a:lnTo>
                    <a:pt x="28580" y="264168"/>
                  </a:lnTo>
                  <a:lnTo>
                    <a:pt x="24811" y="310141"/>
                  </a:lnTo>
                  <a:lnTo>
                    <a:pt x="24811" y="681214"/>
                  </a:lnTo>
                  <a:lnTo>
                    <a:pt x="28580" y="727790"/>
                  </a:lnTo>
                  <a:lnTo>
                    <a:pt x="39479" y="771865"/>
                  </a:lnTo>
                  <a:lnTo>
                    <a:pt x="56899" y="812873"/>
                  </a:lnTo>
                  <a:lnTo>
                    <a:pt x="80230" y="850249"/>
                  </a:lnTo>
                  <a:lnTo>
                    <a:pt x="108859" y="883427"/>
                  </a:lnTo>
                  <a:lnTo>
                    <a:pt x="142179" y="911841"/>
                  </a:lnTo>
                  <a:lnTo>
                    <a:pt x="179577" y="934926"/>
                  </a:lnTo>
                  <a:lnTo>
                    <a:pt x="220444" y="952115"/>
                  </a:lnTo>
                  <a:lnTo>
                    <a:pt x="264169" y="962843"/>
                  </a:lnTo>
                  <a:lnTo>
                    <a:pt x="279331" y="964064"/>
                  </a:lnTo>
                  <a:lnTo>
                    <a:pt x="183604" y="964064"/>
                  </a:lnTo>
                  <a:lnTo>
                    <a:pt x="217143" y="994056"/>
                  </a:lnTo>
                  <a:lnTo>
                    <a:pt x="254815" y="1018212"/>
                  </a:lnTo>
                  <a:lnTo>
                    <a:pt x="295990" y="1036057"/>
                  </a:lnTo>
                  <a:lnTo>
                    <a:pt x="340037" y="1047113"/>
                  </a:lnTo>
                  <a:lnTo>
                    <a:pt x="386325" y="1050904"/>
                  </a:lnTo>
                  <a:lnTo>
                    <a:pt x="2983254" y="1050904"/>
                  </a:lnTo>
                  <a:lnTo>
                    <a:pt x="2952647" y="1062577"/>
                  </a:lnTo>
                  <a:lnTo>
                    <a:pt x="2908917" y="1072351"/>
                  </a:lnTo>
                  <a:lnTo>
                    <a:pt x="2870676" y="1075159"/>
                  </a:lnTo>
                  <a:close/>
                </a:path>
                <a:path w="3173729" h="1075689">
                  <a:moveTo>
                    <a:pt x="2908821" y="966545"/>
                  </a:moveTo>
                  <a:lnTo>
                    <a:pt x="2786191" y="966545"/>
                  </a:lnTo>
                  <a:lnTo>
                    <a:pt x="2832164" y="962776"/>
                  </a:lnTo>
                  <a:lnTo>
                    <a:pt x="2875889" y="951877"/>
                  </a:lnTo>
                  <a:lnTo>
                    <a:pt x="2916756" y="934457"/>
                  </a:lnTo>
                  <a:lnTo>
                    <a:pt x="2954154" y="911126"/>
                  </a:lnTo>
                  <a:lnTo>
                    <a:pt x="2987473" y="882497"/>
                  </a:lnTo>
                  <a:lnTo>
                    <a:pt x="3016103" y="849177"/>
                  </a:lnTo>
                  <a:lnTo>
                    <a:pt x="3039433" y="811779"/>
                  </a:lnTo>
                  <a:lnTo>
                    <a:pt x="3056853" y="770912"/>
                  </a:lnTo>
                  <a:lnTo>
                    <a:pt x="3067753" y="727187"/>
                  </a:lnTo>
                  <a:lnTo>
                    <a:pt x="3071522" y="681214"/>
                  </a:lnTo>
                  <a:lnTo>
                    <a:pt x="3071522" y="310141"/>
                  </a:lnTo>
                  <a:lnTo>
                    <a:pt x="3067753" y="264168"/>
                  </a:lnTo>
                  <a:lnTo>
                    <a:pt x="3056853" y="220443"/>
                  </a:lnTo>
                  <a:lnTo>
                    <a:pt x="3039433" y="179576"/>
                  </a:lnTo>
                  <a:lnTo>
                    <a:pt x="3016103" y="142178"/>
                  </a:lnTo>
                  <a:lnTo>
                    <a:pt x="2987473" y="108859"/>
                  </a:lnTo>
                  <a:lnTo>
                    <a:pt x="2954154" y="80229"/>
                  </a:lnTo>
                  <a:lnTo>
                    <a:pt x="2916756" y="56899"/>
                  </a:lnTo>
                  <a:lnTo>
                    <a:pt x="2875889" y="39479"/>
                  </a:lnTo>
                  <a:lnTo>
                    <a:pt x="2832164" y="28579"/>
                  </a:lnTo>
                  <a:lnTo>
                    <a:pt x="2786191" y="24810"/>
                  </a:lnTo>
                  <a:lnTo>
                    <a:pt x="2905100" y="24810"/>
                  </a:lnTo>
                  <a:lnTo>
                    <a:pt x="2939091" y="40628"/>
                  </a:lnTo>
                  <a:lnTo>
                    <a:pt x="2981558" y="69838"/>
                  </a:lnTo>
                  <a:lnTo>
                    <a:pt x="3018510" y="105390"/>
                  </a:lnTo>
                  <a:lnTo>
                    <a:pt x="3049191" y="146386"/>
                  </a:lnTo>
                  <a:lnTo>
                    <a:pt x="3084226" y="177515"/>
                  </a:lnTo>
                  <a:lnTo>
                    <a:pt x="3110190" y="208415"/>
                  </a:lnTo>
                  <a:lnTo>
                    <a:pt x="3081446" y="208415"/>
                  </a:lnTo>
                  <a:lnTo>
                    <a:pt x="3088347" y="233032"/>
                  </a:lnTo>
                  <a:lnTo>
                    <a:pt x="3093852" y="258348"/>
                  </a:lnTo>
                  <a:lnTo>
                    <a:pt x="3097497" y="284128"/>
                  </a:lnTo>
                  <a:lnTo>
                    <a:pt x="3098815" y="310141"/>
                  </a:lnTo>
                  <a:lnTo>
                    <a:pt x="3098815" y="681214"/>
                  </a:lnTo>
                  <a:lnTo>
                    <a:pt x="3095450" y="727025"/>
                  </a:lnTo>
                  <a:lnTo>
                    <a:pt x="3085676" y="770755"/>
                  </a:lnTo>
                  <a:lnTo>
                    <a:pt x="3069975" y="811924"/>
                  </a:lnTo>
                  <a:lnTo>
                    <a:pt x="3048827" y="850051"/>
                  </a:lnTo>
                  <a:lnTo>
                    <a:pt x="3022712" y="884655"/>
                  </a:lnTo>
                  <a:lnTo>
                    <a:pt x="2992113" y="915254"/>
                  </a:lnTo>
                  <a:lnTo>
                    <a:pt x="2957509" y="941368"/>
                  </a:lnTo>
                  <a:lnTo>
                    <a:pt x="2919382" y="962517"/>
                  </a:lnTo>
                  <a:lnTo>
                    <a:pt x="2908821" y="966545"/>
                  </a:lnTo>
                  <a:close/>
                </a:path>
                <a:path w="3173729" h="1075689">
                  <a:moveTo>
                    <a:pt x="2983254" y="1050904"/>
                  </a:moveTo>
                  <a:lnTo>
                    <a:pt x="2863106" y="1050904"/>
                  </a:lnTo>
                  <a:lnTo>
                    <a:pt x="2909148" y="1047135"/>
                  </a:lnTo>
                  <a:lnTo>
                    <a:pt x="2953062" y="1036235"/>
                  </a:lnTo>
                  <a:lnTo>
                    <a:pt x="2994207" y="1018815"/>
                  </a:lnTo>
                  <a:lnTo>
                    <a:pt x="3031943" y="995485"/>
                  </a:lnTo>
                  <a:lnTo>
                    <a:pt x="3065629" y="966855"/>
                  </a:lnTo>
                  <a:lnTo>
                    <a:pt x="3094626" y="933536"/>
                  </a:lnTo>
                  <a:lnTo>
                    <a:pt x="3118294" y="896138"/>
                  </a:lnTo>
                  <a:lnTo>
                    <a:pt x="3135992" y="855271"/>
                  </a:lnTo>
                  <a:lnTo>
                    <a:pt x="3146984" y="811924"/>
                  </a:lnTo>
                  <a:lnTo>
                    <a:pt x="3150918" y="765573"/>
                  </a:lnTo>
                  <a:lnTo>
                    <a:pt x="3150918" y="394500"/>
                  </a:lnTo>
                  <a:lnTo>
                    <a:pt x="3145995" y="342047"/>
                  </a:lnTo>
                  <a:lnTo>
                    <a:pt x="3132000" y="293083"/>
                  </a:lnTo>
                  <a:lnTo>
                    <a:pt x="3110096" y="248307"/>
                  </a:lnTo>
                  <a:lnTo>
                    <a:pt x="3081446" y="208415"/>
                  </a:lnTo>
                  <a:lnTo>
                    <a:pt x="3110190" y="208415"/>
                  </a:lnTo>
                  <a:lnTo>
                    <a:pt x="3139133" y="253695"/>
                  </a:lnTo>
                  <a:lnTo>
                    <a:pt x="3157627" y="297644"/>
                  </a:lnTo>
                  <a:lnTo>
                    <a:pt x="3169228" y="344762"/>
                  </a:lnTo>
                  <a:lnTo>
                    <a:pt x="3173249" y="394500"/>
                  </a:lnTo>
                  <a:lnTo>
                    <a:pt x="3173249" y="765573"/>
                  </a:lnTo>
                  <a:lnTo>
                    <a:pt x="3169884" y="811384"/>
                  </a:lnTo>
                  <a:lnTo>
                    <a:pt x="3160110" y="855114"/>
                  </a:lnTo>
                  <a:lnTo>
                    <a:pt x="3144409" y="896283"/>
                  </a:lnTo>
                  <a:lnTo>
                    <a:pt x="3123225" y="934457"/>
                  </a:lnTo>
                  <a:lnTo>
                    <a:pt x="3097146" y="969013"/>
                  </a:lnTo>
                  <a:lnTo>
                    <a:pt x="3066546" y="999613"/>
                  </a:lnTo>
                  <a:lnTo>
                    <a:pt x="3031943" y="1025727"/>
                  </a:lnTo>
                  <a:lnTo>
                    <a:pt x="2993816" y="1046876"/>
                  </a:lnTo>
                  <a:lnTo>
                    <a:pt x="2983254" y="1050904"/>
                  </a:lnTo>
                  <a:close/>
                </a:path>
                <a:path w="3173729" h="1075689">
                  <a:moveTo>
                    <a:pt x="2788673" y="991357"/>
                  </a:moveTo>
                  <a:lnTo>
                    <a:pt x="312623" y="991357"/>
                  </a:lnTo>
                  <a:lnTo>
                    <a:pt x="278158" y="989534"/>
                  </a:lnTo>
                  <a:lnTo>
                    <a:pt x="245322" y="984223"/>
                  </a:lnTo>
                  <a:lnTo>
                    <a:pt x="213881" y="975656"/>
                  </a:lnTo>
                  <a:lnTo>
                    <a:pt x="183604" y="964064"/>
                  </a:lnTo>
                  <a:lnTo>
                    <a:pt x="279331" y="964064"/>
                  </a:lnTo>
                  <a:lnTo>
                    <a:pt x="310142" y="966545"/>
                  </a:lnTo>
                  <a:lnTo>
                    <a:pt x="2908821" y="966545"/>
                  </a:lnTo>
                  <a:lnTo>
                    <a:pt x="2878213" y="978218"/>
                  </a:lnTo>
                  <a:lnTo>
                    <a:pt x="2834483" y="987992"/>
                  </a:lnTo>
                  <a:lnTo>
                    <a:pt x="2788673" y="99135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388056" y="8344355"/>
            <a:ext cx="3514725" cy="1075690"/>
            <a:chOff x="7388056" y="8344355"/>
            <a:chExt cx="3514725" cy="1075690"/>
          </a:xfrm>
        </p:grpSpPr>
        <p:sp>
          <p:nvSpPr>
            <p:cNvPr id="18" name="object 18"/>
            <p:cNvSpPr/>
            <p:nvPr/>
          </p:nvSpPr>
          <p:spPr>
            <a:xfrm>
              <a:off x="7569179" y="8552770"/>
              <a:ext cx="3311525" cy="842644"/>
            </a:xfrm>
            <a:custGeom>
              <a:avLst/>
              <a:gdLst/>
              <a:ahLst/>
              <a:cxnLst/>
              <a:rect l="l" t="t" r="r" b="b"/>
              <a:pathLst>
                <a:path w="3311525" h="842645">
                  <a:moveTo>
                    <a:pt x="3198429" y="782941"/>
                  </a:moveTo>
                  <a:lnTo>
                    <a:pt x="2951226" y="782941"/>
                  </a:lnTo>
                  <a:lnTo>
                    <a:pt x="2994183" y="779576"/>
                  </a:lnTo>
                  <a:lnTo>
                    <a:pt x="3036021" y="769803"/>
                  </a:lnTo>
                  <a:lnTo>
                    <a:pt x="3076114" y="754101"/>
                  </a:lnTo>
                  <a:lnTo>
                    <a:pt x="3113837" y="732953"/>
                  </a:lnTo>
                  <a:lnTo>
                    <a:pt x="3148561" y="706839"/>
                  </a:lnTo>
                  <a:lnTo>
                    <a:pt x="3179662" y="676239"/>
                  </a:lnTo>
                  <a:lnTo>
                    <a:pt x="3206513" y="641636"/>
                  </a:lnTo>
                  <a:lnTo>
                    <a:pt x="3228487" y="603509"/>
                  </a:lnTo>
                  <a:lnTo>
                    <a:pt x="3244959" y="562340"/>
                  </a:lnTo>
                  <a:lnTo>
                    <a:pt x="3255301" y="518610"/>
                  </a:lnTo>
                  <a:lnTo>
                    <a:pt x="3258887" y="472799"/>
                  </a:lnTo>
                  <a:lnTo>
                    <a:pt x="3258887" y="101726"/>
                  </a:lnTo>
                  <a:lnTo>
                    <a:pt x="3257918" y="75713"/>
                  </a:lnTo>
                  <a:lnTo>
                    <a:pt x="3254855" y="49932"/>
                  </a:lnTo>
                  <a:lnTo>
                    <a:pt x="3249467" y="24617"/>
                  </a:lnTo>
                  <a:lnTo>
                    <a:pt x="3241519" y="0"/>
                  </a:lnTo>
                  <a:lnTo>
                    <a:pt x="3270169" y="39891"/>
                  </a:lnTo>
                  <a:lnTo>
                    <a:pt x="3292072" y="84668"/>
                  </a:lnTo>
                  <a:lnTo>
                    <a:pt x="3306068" y="133632"/>
                  </a:lnTo>
                  <a:lnTo>
                    <a:pt x="3310991" y="186085"/>
                  </a:lnTo>
                  <a:lnTo>
                    <a:pt x="3310991" y="557158"/>
                  </a:lnTo>
                  <a:lnTo>
                    <a:pt x="3307222" y="603131"/>
                  </a:lnTo>
                  <a:lnTo>
                    <a:pt x="3296323" y="646856"/>
                  </a:lnTo>
                  <a:lnTo>
                    <a:pt x="3278903" y="687723"/>
                  </a:lnTo>
                  <a:lnTo>
                    <a:pt x="3255573" y="725121"/>
                  </a:lnTo>
                  <a:lnTo>
                    <a:pt x="3226943" y="758440"/>
                  </a:lnTo>
                  <a:lnTo>
                    <a:pt x="3198429" y="782941"/>
                  </a:lnTo>
                  <a:close/>
                </a:path>
                <a:path w="3311525" h="842645">
                  <a:moveTo>
                    <a:pt x="3025660" y="842489"/>
                  </a:moveTo>
                  <a:lnTo>
                    <a:pt x="204994" y="842489"/>
                  </a:lnTo>
                  <a:lnTo>
                    <a:pt x="157596" y="838698"/>
                  </a:lnTo>
                  <a:lnTo>
                    <a:pt x="112877" y="827642"/>
                  </a:lnTo>
                  <a:lnTo>
                    <a:pt x="71356" y="809797"/>
                  </a:lnTo>
                  <a:lnTo>
                    <a:pt x="33557" y="785641"/>
                  </a:lnTo>
                  <a:lnTo>
                    <a:pt x="0" y="755649"/>
                  </a:lnTo>
                  <a:lnTo>
                    <a:pt x="30626" y="767240"/>
                  </a:lnTo>
                  <a:lnTo>
                    <a:pt x="62648" y="775808"/>
                  </a:lnTo>
                  <a:lnTo>
                    <a:pt x="95601" y="781119"/>
                  </a:lnTo>
                  <a:lnTo>
                    <a:pt x="129019" y="782941"/>
                  </a:lnTo>
                  <a:lnTo>
                    <a:pt x="3198429" y="782941"/>
                  </a:lnTo>
                  <a:lnTo>
                    <a:pt x="3193624" y="787070"/>
                  </a:lnTo>
                  <a:lnTo>
                    <a:pt x="3156225" y="810400"/>
                  </a:lnTo>
                  <a:lnTo>
                    <a:pt x="3115358" y="827820"/>
                  </a:lnTo>
                  <a:lnTo>
                    <a:pt x="3071633" y="838720"/>
                  </a:lnTo>
                  <a:lnTo>
                    <a:pt x="3025660" y="84248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12867" y="8369166"/>
              <a:ext cx="3388360" cy="942340"/>
            </a:xfrm>
            <a:custGeom>
              <a:avLst/>
              <a:gdLst/>
              <a:ahLst/>
              <a:cxnLst/>
              <a:rect l="l" t="t" r="r" b="b"/>
              <a:pathLst>
                <a:path w="3388359" h="942340">
                  <a:moveTo>
                    <a:pt x="3102575" y="941735"/>
                  </a:moveTo>
                  <a:lnTo>
                    <a:pt x="285331" y="941735"/>
                  </a:lnTo>
                  <a:lnTo>
                    <a:pt x="239358" y="938033"/>
                  </a:lnTo>
                  <a:lnTo>
                    <a:pt x="195632" y="927304"/>
                  </a:lnTo>
                  <a:lnTo>
                    <a:pt x="154766" y="910115"/>
                  </a:lnTo>
                  <a:lnTo>
                    <a:pt x="117367" y="887030"/>
                  </a:lnTo>
                  <a:lnTo>
                    <a:pt x="84048" y="858616"/>
                  </a:lnTo>
                  <a:lnTo>
                    <a:pt x="55418" y="825439"/>
                  </a:lnTo>
                  <a:lnTo>
                    <a:pt x="32088" y="788063"/>
                  </a:lnTo>
                  <a:lnTo>
                    <a:pt x="14668" y="747055"/>
                  </a:lnTo>
                  <a:lnTo>
                    <a:pt x="3768" y="702980"/>
                  </a:lnTo>
                  <a:lnTo>
                    <a:pt x="0" y="656404"/>
                  </a:lnTo>
                  <a:lnTo>
                    <a:pt x="0" y="285330"/>
                  </a:lnTo>
                  <a:lnTo>
                    <a:pt x="3768" y="239357"/>
                  </a:lnTo>
                  <a:lnTo>
                    <a:pt x="14668" y="195632"/>
                  </a:lnTo>
                  <a:lnTo>
                    <a:pt x="32088" y="154765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6" y="32088"/>
                  </a:lnTo>
                  <a:lnTo>
                    <a:pt x="195632" y="14668"/>
                  </a:lnTo>
                  <a:lnTo>
                    <a:pt x="239358" y="3768"/>
                  </a:lnTo>
                  <a:lnTo>
                    <a:pt x="285331" y="0"/>
                  </a:lnTo>
                  <a:lnTo>
                    <a:pt x="3102575" y="0"/>
                  </a:lnTo>
                  <a:lnTo>
                    <a:pt x="3148549" y="3768"/>
                  </a:lnTo>
                  <a:lnTo>
                    <a:pt x="3192274" y="14668"/>
                  </a:lnTo>
                  <a:lnTo>
                    <a:pt x="3233141" y="32088"/>
                  </a:lnTo>
                  <a:lnTo>
                    <a:pt x="3270539" y="55418"/>
                  </a:lnTo>
                  <a:lnTo>
                    <a:pt x="3303859" y="84048"/>
                  </a:lnTo>
                  <a:lnTo>
                    <a:pt x="3332488" y="117367"/>
                  </a:lnTo>
                  <a:lnTo>
                    <a:pt x="3355819" y="154765"/>
                  </a:lnTo>
                  <a:lnTo>
                    <a:pt x="3373239" y="195632"/>
                  </a:lnTo>
                  <a:lnTo>
                    <a:pt x="3384138" y="239357"/>
                  </a:lnTo>
                  <a:lnTo>
                    <a:pt x="3387907" y="285330"/>
                  </a:lnTo>
                  <a:lnTo>
                    <a:pt x="3387907" y="656404"/>
                  </a:lnTo>
                  <a:lnTo>
                    <a:pt x="3384138" y="702377"/>
                  </a:lnTo>
                  <a:lnTo>
                    <a:pt x="3373239" y="746102"/>
                  </a:lnTo>
                  <a:lnTo>
                    <a:pt x="3355819" y="786969"/>
                  </a:lnTo>
                  <a:lnTo>
                    <a:pt x="3332488" y="824367"/>
                  </a:lnTo>
                  <a:lnTo>
                    <a:pt x="3303859" y="857686"/>
                  </a:lnTo>
                  <a:lnTo>
                    <a:pt x="3270539" y="886316"/>
                  </a:lnTo>
                  <a:lnTo>
                    <a:pt x="3233141" y="909646"/>
                  </a:lnTo>
                  <a:lnTo>
                    <a:pt x="3192274" y="927066"/>
                  </a:lnTo>
                  <a:lnTo>
                    <a:pt x="3148549" y="937966"/>
                  </a:lnTo>
                  <a:lnTo>
                    <a:pt x="3102575" y="941735"/>
                  </a:lnTo>
                  <a:close/>
                </a:path>
              </a:pathLst>
            </a:custGeom>
            <a:solidFill>
              <a:srgbClr val="D9FA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88056" y="8344355"/>
              <a:ext cx="3514725" cy="1075690"/>
            </a:xfrm>
            <a:custGeom>
              <a:avLst/>
              <a:gdLst/>
              <a:ahLst/>
              <a:cxnLst/>
              <a:rect l="l" t="t" r="r" b="b"/>
              <a:pathLst>
                <a:path w="3514725" h="1075690">
                  <a:moveTo>
                    <a:pt x="3211881" y="1075159"/>
                  </a:moveTo>
                  <a:lnTo>
                    <a:pt x="382454" y="1075159"/>
                  </a:lnTo>
                  <a:lnTo>
                    <a:pt x="333630" y="1070903"/>
                  </a:lnTo>
                  <a:lnTo>
                    <a:pt x="281907" y="1057061"/>
                  </a:lnTo>
                  <a:lnTo>
                    <a:pt x="234380" y="1035087"/>
                  </a:lnTo>
                  <a:lnTo>
                    <a:pt x="191756" y="1005876"/>
                  </a:lnTo>
                  <a:lnTo>
                    <a:pt x="154746" y="970325"/>
                  </a:lnTo>
                  <a:lnTo>
                    <a:pt x="124056" y="929329"/>
                  </a:lnTo>
                  <a:lnTo>
                    <a:pt x="89022" y="898200"/>
                  </a:lnTo>
                  <a:lnTo>
                    <a:pt x="58812" y="862246"/>
                  </a:lnTo>
                  <a:lnTo>
                    <a:pt x="34115" y="822019"/>
                  </a:lnTo>
                  <a:lnTo>
                    <a:pt x="15622" y="778071"/>
                  </a:lnTo>
                  <a:lnTo>
                    <a:pt x="4020" y="730952"/>
                  </a:lnTo>
                  <a:lnTo>
                    <a:pt x="0" y="681215"/>
                  </a:lnTo>
                  <a:lnTo>
                    <a:pt x="0" y="310142"/>
                  </a:lnTo>
                  <a:lnTo>
                    <a:pt x="3364" y="264331"/>
                  </a:lnTo>
                  <a:lnTo>
                    <a:pt x="13138" y="220601"/>
                  </a:lnTo>
                  <a:lnTo>
                    <a:pt x="28839" y="179432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1" y="76102"/>
                  </a:lnTo>
                  <a:lnTo>
                    <a:pt x="141305" y="49988"/>
                  </a:lnTo>
                  <a:lnTo>
                    <a:pt x="179432" y="28839"/>
                  </a:lnTo>
                  <a:lnTo>
                    <a:pt x="220601" y="13138"/>
                  </a:lnTo>
                  <a:lnTo>
                    <a:pt x="264331" y="3364"/>
                  </a:lnTo>
                  <a:lnTo>
                    <a:pt x="310142" y="0"/>
                  </a:lnTo>
                  <a:lnTo>
                    <a:pt x="3127386" y="0"/>
                  </a:lnTo>
                  <a:lnTo>
                    <a:pt x="3181845" y="4812"/>
                  </a:lnTo>
                  <a:lnTo>
                    <a:pt x="3233065" y="18654"/>
                  </a:lnTo>
                  <a:lnTo>
                    <a:pt x="3246296" y="24811"/>
                  </a:lnTo>
                  <a:lnTo>
                    <a:pt x="310142" y="24811"/>
                  </a:lnTo>
                  <a:lnTo>
                    <a:pt x="264169" y="28580"/>
                  </a:lnTo>
                  <a:lnTo>
                    <a:pt x="220443" y="39479"/>
                  </a:lnTo>
                  <a:lnTo>
                    <a:pt x="179577" y="56899"/>
                  </a:lnTo>
                  <a:lnTo>
                    <a:pt x="142178" y="80230"/>
                  </a:lnTo>
                  <a:lnTo>
                    <a:pt x="108859" y="108859"/>
                  </a:lnTo>
                  <a:lnTo>
                    <a:pt x="80229" y="142179"/>
                  </a:lnTo>
                  <a:lnTo>
                    <a:pt x="56899" y="179577"/>
                  </a:lnTo>
                  <a:lnTo>
                    <a:pt x="39479" y="220444"/>
                  </a:lnTo>
                  <a:lnTo>
                    <a:pt x="28579" y="264169"/>
                  </a:lnTo>
                  <a:lnTo>
                    <a:pt x="24811" y="310142"/>
                  </a:lnTo>
                  <a:lnTo>
                    <a:pt x="24811" y="681215"/>
                  </a:lnTo>
                  <a:lnTo>
                    <a:pt x="28579" y="727791"/>
                  </a:lnTo>
                  <a:lnTo>
                    <a:pt x="39479" y="771866"/>
                  </a:lnTo>
                  <a:lnTo>
                    <a:pt x="56899" y="812874"/>
                  </a:lnTo>
                  <a:lnTo>
                    <a:pt x="80229" y="850250"/>
                  </a:lnTo>
                  <a:lnTo>
                    <a:pt x="108859" y="883428"/>
                  </a:lnTo>
                  <a:lnTo>
                    <a:pt x="142178" y="911842"/>
                  </a:lnTo>
                  <a:lnTo>
                    <a:pt x="179577" y="934926"/>
                  </a:lnTo>
                  <a:lnTo>
                    <a:pt x="220443" y="952116"/>
                  </a:lnTo>
                  <a:lnTo>
                    <a:pt x="264169" y="962844"/>
                  </a:lnTo>
                  <a:lnTo>
                    <a:pt x="279329" y="964065"/>
                  </a:lnTo>
                  <a:lnTo>
                    <a:pt x="183603" y="964065"/>
                  </a:lnTo>
                  <a:lnTo>
                    <a:pt x="217163" y="994057"/>
                  </a:lnTo>
                  <a:lnTo>
                    <a:pt x="254976" y="1018213"/>
                  </a:lnTo>
                  <a:lnTo>
                    <a:pt x="296533" y="1036057"/>
                  </a:lnTo>
                  <a:lnTo>
                    <a:pt x="341324" y="1047114"/>
                  </a:lnTo>
                  <a:lnTo>
                    <a:pt x="388839" y="1050905"/>
                  </a:lnTo>
                  <a:lnTo>
                    <a:pt x="3324449" y="1050905"/>
                  </a:lnTo>
                  <a:lnTo>
                    <a:pt x="3293843" y="1062578"/>
                  </a:lnTo>
                  <a:lnTo>
                    <a:pt x="3250113" y="1072351"/>
                  </a:lnTo>
                  <a:lnTo>
                    <a:pt x="3211881" y="1075159"/>
                  </a:lnTo>
                  <a:close/>
                </a:path>
                <a:path w="3514725" h="1075690">
                  <a:moveTo>
                    <a:pt x="3250015" y="966546"/>
                  </a:moveTo>
                  <a:lnTo>
                    <a:pt x="3127386" y="966546"/>
                  </a:lnTo>
                  <a:lnTo>
                    <a:pt x="3173360" y="962777"/>
                  </a:lnTo>
                  <a:lnTo>
                    <a:pt x="3217085" y="951877"/>
                  </a:lnTo>
                  <a:lnTo>
                    <a:pt x="3257952" y="934457"/>
                  </a:lnTo>
                  <a:lnTo>
                    <a:pt x="3295350" y="911127"/>
                  </a:lnTo>
                  <a:lnTo>
                    <a:pt x="3328670" y="882497"/>
                  </a:lnTo>
                  <a:lnTo>
                    <a:pt x="3357299" y="849178"/>
                  </a:lnTo>
                  <a:lnTo>
                    <a:pt x="3380630" y="811780"/>
                  </a:lnTo>
                  <a:lnTo>
                    <a:pt x="3398050" y="770913"/>
                  </a:lnTo>
                  <a:lnTo>
                    <a:pt x="3408949" y="727188"/>
                  </a:lnTo>
                  <a:lnTo>
                    <a:pt x="3412718" y="681215"/>
                  </a:lnTo>
                  <a:lnTo>
                    <a:pt x="3412718" y="310142"/>
                  </a:lnTo>
                  <a:lnTo>
                    <a:pt x="3408949" y="264169"/>
                  </a:lnTo>
                  <a:lnTo>
                    <a:pt x="3398050" y="220444"/>
                  </a:lnTo>
                  <a:lnTo>
                    <a:pt x="3380630" y="179577"/>
                  </a:lnTo>
                  <a:lnTo>
                    <a:pt x="3357299" y="142179"/>
                  </a:lnTo>
                  <a:lnTo>
                    <a:pt x="3328670" y="108859"/>
                  </a:lnTo>
                  <a:lnTo>
                    <a:pt x="3295350" y="80230"/>
                  </a:lnTo>
                  <a:lnTo>
                    <a:pt x="3257952" y="56899"/>
                  </a:lnTo>
                  <a:lnTo>
                    <a:pt x="3217085" y="39479"/>
                  </a:lnTo>
                  <a:lnTo>
                    <a:pt x="3173360" y="28580"/>
                  </a:lnTo>
                  <a:lnTo>
                    <a:pt x="3127386" y="24811"/>
                  </a:lnTo>
                  <a:lnTo>
                    <a:pt x="3246296" y="24811"/>
                  </a:lnTo>
                  <a:lnTo>
                    <a:pt x="3280287" y="40628"/>
                  </a:lnTo>
                  <a:lnTo>
                    <a:pt x="3322754" y="69839"/>
                  </a:lnTo>
                  <a:lnTo>
                    <a:pt x="3359707" y="105391"/>
                  </a:lnTo>
                  <a:lnTo>
                    <a:pt x="3390388" y="146387"/>
                  </a:lnTo>
                  <a:lnTo>
                    <a:pt x="3425423" y="177516"/>
                  </a:lnTo>
                  <a:lnTo>
                    <a:pt x="3451386" y="208415"/>
                  </a:lnTo>
                  <a:lnTo>
                    <a:pt x="3422642" y="208415"/>
                  </a:lnTo>
                  <a:lnTo>
                    <a:pt x="3429543" y="233033"/>
                  </a:lnTo>
                  <a:lnTo>
                    <a:pt x="3435048" y="258348"/>
                  </a:lnTo>
                  <a:lnTo>
                    <a:pt x="3438692" y="284129"/>
                  </a:lnTo>
                  <a:lnTo>
                    <a:pt x="3440010" y="310142"/>
                  </a:lnTo>
                  <a:lnTo>
                    <a:pt x="3440010" y="681215"/>
                  </a:lnTo>
                  <a:lnTo>
                    <a:pt x="3436646" y="727026"/>
                  </a:lnTo>
                  <a:lnTo>
                    <a:pt x="3426872" y="770756"/>
                  </a:lnTo>
                  <a:lnTo>
                    <a:pt x="3411171" y="811925"/>
                  </a:lnTo>
                  <a:lnTo>
                    <a:pt x="3390022" y="850051"/>
                  </a:lnTo>
                  <a:lnTo>
                    <a:pt x="3363908" y="884655"/>
                  </a:lnTo>
                  <a:lnTo>
                    <a:pt x="3333308" y="915254"/>
                  </a:lnTo>
                  <a:lnTo>
                    <a:pt x="3298705" y="941369"/>
                  </a:lnTo>
                  <a:lnTo>
                    <a:pt x="3260578" y="962517"/>
                  </a:lnTo>
                  <a:lnTo>
                    <a:pt x="3250015" y="966546"/>
                  </a:lnTo>
                  <a:close/>
                </a:path>
                <a:path w="3514725" h="1075690">
                  <a:moveTo>
                    <a:pt x="3324449" y="1050905"/>
                  </a:moveTo>
                  <a:lnTo>
                    <a:pt x="3204302" y="1050905"/>
                  </a:lnTo>
                  <a:lnTo>
                    <a:pt x="3250345" y="1047136"/>
                  </a:lnTo>
                  <a:lnTo>
                    <a:pt x="3294258" y="1036236"/>
                  </a:lnTo>
                  <a:lnTo>
                    <a:pt x="3335403" y="1018816"/>
                  </a:lnTo>
                  <a:lnTo>
                    <a:pt x="3373139" y="995486"/>
                  </a:lnTo>
                  <a:lnTo>
                    <a:pt x="3406825" y="966856"/>
                  </a:lnTo>
                  <a:lnTo>
                    <a:pt x="3435822" y="933537"/>
                  </a:lnTo>
                  <a:lnTo>
                    <a:pt x="3459490" y="896139"/>
                  </a:lnTo>
                  <a:lnTo>
                    <a:pt x="3477188" y="855272"/>
                  </a:lnTo>
                  <a:lnTo>
                    <a:pt x="3488180" y="811925"/>
                  </a:lnTo>
                  <a:lnTo>
                    <a:pt x="3492114" y="765574"/>
                  </a:lnTo>
                  <a:lnTo>
                    <a:pt x="3492114" y="394501"/>
                  </a:lnTo>
                  <a:lnTo>
                    <a:pt x="3487191" y="342048"/>
                  </a:lnTo>
                  <a:lnTo>
                    <a:pt x="3473196" y="293084"/>
                  </a:lnTo>
                  <a:lnTo>
                    <a:pt x="3451292" y="248307"/>
                  </a:lnTo>
                  <a:lnTo>
                    <a:pt x="3422642" y="208415"/>
                  </a:lnTo>
                  <a:lnTo>
                    <a:pt x="3451386" y="208415"/>
                  </a:lnTo>
                  <a:lnTo>
                    <a:pt x="3480329" y="253696"/>
                  </a:lnTo>
                  <a:lnTo>
                    <a:pt x="3498823" y="297644"/>
                  </a:lnTo>
                  <a:lnTo>
                    <a:pt x="3510424" y="344763"/>
                  </a:lnTo>
                  <a:lnTo>
                    <a:pt x="3514445" y="394501"/>
                  </a:lnTo>
                  <a:lnTo>
                    <a:pt x="3514445" y="765574"/>
                  </a:lnTo>
                  <a:lnTo>
                    <a:pt x="3511080" y="811384"/>
                  </a:lnTo>
                  <a:lnTo>
                    <a:pt x="3501306" y="855115"/>
                  </a:lnTo>
                  <a:lnTo>
                    <a:pt x="3485605" y="896283"/>
                  </a:lnTo>
                  <a:lnTo>
                    <a:pt x="3464421" y="934457"/>
                  </a:lnTo>
                  <a:lnTo>
                    <a:pt x="3438342" y="969014"/>
                  </a:lnTo>
                  <a:lnTo>
                    <a:pt x="3407743" y="999613"/>
                  </a:lnTo>
                  <a:lnTo>
                    <a:pt x="3373139" y="1025728"/>
                  </a:lnTo>
                  <a:lnTo>
                    <a:pt x="3335012" y="1046876"/>
                  </a:lnTo>
                  <a:lnTo>
                    <a:pt x="3324449" y="1050905"/>
                  </a:lnTo>
                  <a:close/>
                </a:path>
                <a:path w="3514725" h="1075690">
                  <a:moveTo>
                    <a:pt x="3129868" y="991357"/>
                  </a:moveTo>
                  <a:lnTo>
                    <a:pt x="312622" y="991357"/>
                  </a:lnTo>
                  <a:lnTo>
                    <a:pt x="278158" y="989535"/>
                  </a:lnTo>
                  <a:lnTo>
                    <a:pt x="245322" y="984224"/>
                  </a:lnTo>
                  <a:lnTo>
                    <a:pt x="213881" y="975656"/>
                  </a:lnTo>
                  <a:lnTo>
                    <a:pt x="183603" y="964065"/>
                  </a:lnTo>
                  <a:lnTo>
                    <a:pt x="279329" y="964065"/>
                  </a:lnTo>
                  <a:lnTo>
                    <a:pt x="310142" y="966546"/>
                  </a:lnTo>
                  <a:lnTo>
                    <a:pt x="3250015" y="966546"/>
                  </a:lnTo>
                  <a:lnTo>
                    <a:pt x="3219409" y="978219"/>
                  </a:lnTo>
                  <a:lnTo>
                    <a:pt x="3175679" y="987992"/>
                  </a:lnTo>
                  <a:lnTo>
                    <a:pt x="3129868" y="99135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3177758" y="2611379"/>
            <a:ext cx="3173730" cy="1075690"/>
            <a:chOff x="13177758" y="2611379"/>
            <a:chExt cx="3173730" cy="1075690"/>
          </a:xfrm>
        </p:grpSpPr>
        <p:sp>
          <p:nvSpPr>
            <p:cNvPr id="22" name="object 22"/>
            <p:cNvSpPr/>
            <p:nvPr/>
          </p:nvSpPr>
          <p:spPr>
            <a:xfrm>
              <a:off x="13358880" y="2819795"/>
              <a:ext cx="2969895" cy="842644"/>
            </a:xfrm>
            <a:custGeom>
              <a:avLst/>
              <a:gdLst/>
              <a:ahLst/>
              <a:cxnLst/>
              <a:rect l="l" t="t" r="r" b="b"/>
              <a:pathLst>
                <a:path w="2969894" h="842645">
                  <a:moveTo>
                    <a:pt x="2857233" y="782941"/>
                  </a:moveTo>
                  <a:lnTo>
                    <a:pt x="2610031" y="782941"/>
                  </a:lnTo>
                  <a:lnTo>
                    <a:pt x="2652987" y="779577"/>
                  </a:lnTo>
                  <a:lnTo>
                    <a:pt x="2694825" y="769803"/>
                  </a:lnTo>
                  <a:lnTo>
                    <a:pt x="2734919" y="754102"/>
                  </a:lnTo>
                  <a:lnTo>
                    <a:pt x="2772641" y="732953"/>
                  </a:lnTo>
                  <a:lnTo>
                    <a:pt x="2807366" y="706839"/>
                  </a:lnTo>
                  <a:lnTo>
                    <a:pt x="2838466" y="676239"/>
                  </a:lnTo>
                  <a:lnTo>
                    <a:pt x="2865317" y="641636"/>
                  </a:lnTo>
                  <a:lnTo>
                    <a:pt x="2887291" y="603509"/>
                  </a:lnTo>
                  <a:lnTo>
                    <a:pt x="2903763" y="562340"/>
                  </a:lnTo>
                  <a:lnTo>
                    <a:pt x="2914105" y="518610"/>
                  </a:lnTo>
                  <a:lnTo>
                    <a:pt x="2917691" y="472799"/>
                  </a:lnTo>
                  <a:lnTo>
                    <a:pt x="2917691" y="101726"/>
                  </a:lnTo>
                  <a:lnTo>
                    <a:pt x="2916722" y="75713"/>
                  </a:lnTo>
                  <a:lnTo>
                    <a:pt x="2913660" y="49932"/>
                  </a:lnTo>
                  <a:lnTo>
                    <a:pt x="2908271" y="24617"/>
                  </a:lnTo>
                  <a:lnTo>
                    <a:pt x="2900323" y="0"/>
                  </a:lnTo>
                  <a:lnTo>
                    <a:pt x="2928973" y="39892"/>
                  </a:lnTo>
                  <a:lnTo>
                    <a:pt x="2950877" y="84668"/>
                  </a:lnTo>
                  <a:lnTo>
                    <a:pt x="2964873" y="133632"/>
                  </a:lnTo>
                  <a:lnTo>
                    <a:pt x="2969796" y="186085"/>
                  </a:lnTo>
                  <a:lnTo>
                    <a:pt x="2969796" y="557158"/>
                  </a:lnTo>
                  <a:lnTo>
                    <a:pt x="2966027" y="603131"/>
                  </a:lnTo>
                  <a:lnTo>
                    <a:pt x="2955127" y="646856"/>
                  </a:lnTo>
                  <a:lnTo>
                    <a:pt x="2937707" y="687723"/>
                  </a:lnTo>
                  <a:lnTo>
                    <a:pt x="2914377" y="725121"/>
                  </a:lnTo>
                  <a:lnTo>
                    <a:pt x="2885747" y="758440"/>
                  </a:lnTo>
                  <a:lnTo>
                    <a:pt x="2857233" y="782941"/>
                  </a:lnTo>
                  <a:close/>
                </a:path>
                <a:path w="2969894" h="842645">
                  <a:moveTo>
                    <a:pt x="2684464" y="842489"/>
                  </a:moveTo>
                  <a:lnTo>
                    <a:pt x="202820" y="842489"/>
                  </a:lnTo>
                  <a:lnTo>
                    <a:pt x="156483" y="838698"/>
                  </a:lnTo>
                  <a:lnTo>
                    <a:pt x="112407" y="827642"/>
                  </a:lnTo>
                  <a:lnTo>
                    <a:pt x="71218" y="809797"/>
                  </a:lnTo>
                  <a:lnTo>
                    <a:pt x="33540" y="785641"/>
                  </a:lnTo>
                  <a:lnTo>
                    <a:pt x="0" y="755649"/>
                  </a:lnTo>
                  <a:lnTo>
                    <a:pt x="30626" y="767240"/>
                  </a:lnTo>
                  <a:lnTo>
                    <a:pt x="62648" y="775808"/>
                  </a:lnTo>
                  <a:lnTo>
                    <a:pt x="95601" y="781119"/>
                  </a:lnTo>
                  <a:lnTo>
                    <a:pt x="129020" y="782941"/>
                  </a:lnTo>
                  <a:lnTo>
                    <a:pt x="2857233" y="782941"/>
                  </a:lnTo>
                  <a:lnTo>
                    <a:pt x="2852428" y="787070"/>
                  </a:lnTo>
                  <a:lnTo>
                    <a:pt x="2815030" y="810400"/>
                  </a:lnTo>
                  <a:lnTo>
                    <a:pt x="2774163" y="827820"/>
                  </a:lnTo>
                  <a:lnTo>
                    <a:pt x="2730437" y="838720"/>
                  </a:lnTo>
                  <a:lnTo>
                    <a:pt x="2684464" y="84248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02569" y="2636190"/>
              <a:ext cx="3046730" cy="942340"/>
            </a:xfrm>
            <a:custGeom>
              <a:avLst/>
              <a:gdLst/>
              <a:ahLst/>
              <a:cxnLst/>
              <a:rect l="l" t="t" r="r" b="b"/>
              <a:pathLst>
                <a:path w="3046730" h="942339">
                  <a:moveTo>
                    <a:pt x="2761380" y="941734"/>
                  </a:moveTo>
                  <a:lnTo>
                    <a:pt x="285331" y="941734"/>
                  </a:lnTo>
                  <a:lnTo>
                    <a:pt x="239358" y="938032"/>
                  </a:lnTo>
                  <a:lnTo>
                    <a:pt x="195633" y="927304"/>
                  </a:lnTo>
                  <a:lnTo>
                    <a:pt x="154766" y="910115"/>
                  </a:lnTo>
                  <a:lnTo>
                    <a:pt x="117367" y="887030"/>
                  </a:lnTo>
                  <a:lnTo>
                    <a:pt x="84048" y="858616"/>
                  </a:lnTo>
                  <a:lnTo>
                    <a:pt x="55418" y="825438"/>
                  </a:lnTo>
                  <a:lnTo>
                    <a:pt x="32088" y="788063"/>
                  </a:lnTo>
                  <a:lnTo>
                    <a:pt x="14668" y="747054"/>
                  </a:lnTo>
                  <a:lnTo>
                    <a:pt x="3768" y="702979"/>
                  </a:lnTo>
                  <a:lnTo>
                    <a:pt x="0" y="656404"/>
                  </a:lnTo>
                  <a:lnTo>
                    <a:pt x="0" y="285330"/>
                  </a:lnTo>
                  <a:lnTo>
                    <a:pt x="3768" y="239357"/>
                  </a:lnTo>
                  <a:lnTo>
                    <a:pt x="14668" y="195632"/>
                  </a:lnTo>
                  <a:lnTo>
                    <a:pt x="32088" y="154765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6" y="32088"/>
                  </a:lnTo>
                  <a:lnTo>
                    <a:pt x="195633" y="14668"/>
                  </a:lnTo>
                  <a:lnTo>
                    <a:pt x="239358" y="3768"/>
                  </a:lnTo>
                  <a:lnTo>
                    <a:pt x="285331" y="0"/>
                  </a:lnTo>
                  <a:lnTo>
                    <a:pt x="2761380" y="0"/>
                  </a:lnTo>
                  <a:lnTo>
                    <a:pt x="2807353" y="3768"/>
                  </a:lnTo>
                  <a:lnTo>
                    <a:pt x="2851078" y="14668"/>
                  </a:lnTo>
                  <a:lnTo>
                    <a:pt x="2891945" y="32088"/>
                  </a:lnTo>
                  <a:lnTo>
                    <a:pt x="2929343" y="55418"/>
                  </a:lnTo>
                  <a:lnTo>
                    <a:pt x="2962662" y="84048"/>
                  </a:lnTo>
                  <a:lnTo>
                    <a:pt x="2991292" y="117367"/>
                  </a:lnTo>
                  <a:lnTo>
                    <a:pt x="3014622" y="154765"/>
                  </a:lnTo>
                  <a:lnTo>
                    <a:pt x="3032042" y="195632"/>
                  </a:lnTo>
                  <a:lnTo>
                    <a:pt x="3042942" y="239357"/>
                  </a:lnTo>
                  <a:lnTo>
                    <a:pt x="3046710" y="285330"/>
                  </a:lnTo>
                  <a:lnTo>
                    <a:pt x="3046710" y="656404"/>
                  </a:lnTo>
                  <a:lnTo>
                    <a:pt x="3042942" y="702376"/>
                  </a:lnTo>
                  <a:lnTo>
                    <a:pt x="3032042" y="746102"/>
                  </a:lnTo>
                  <a:lnTo>
                    <a:pt x="3014622" y="786968"/>
                  </a:lnTo>
                  <a:lnTo>
                    <a:pt x="2991292" y="824367"/>
                  </a:lnTo>
                  <a:lnTo>
                    <a:pt x="2962662" y="857686"/>
                  </a:lnTo>
                  <a:lnTo>
                    <a:pt x="2929343" y="886316"/>
                  </a:lnTo>
                  <a:lnTo>
                    <a:pt x="2891945" y="909646"/>
                  </a:lnTo>
                  <a:lnTo>
                    <a:pt x="2851078" y="927066"/>
                  </a:lnTo>
                  <a:lnTo>
                    <a:pt x="2807353" y="937965"/>
                  </a:lnTo>
                  <a:lnTo>
                    <a:pt x="2761380" y="941734"/>
                  </a:lnTo>
                  <a:close/>
                </a:path>
              </a:pathLst>
            </a:custGeom>
            <a:solidFill>
              <a:srgbClr val="7B7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177758" y="2611379"/>
              <a:ext cx="3173730" cy="1075690"/>
            </a:xfrm>
            <a:custGeom>
              <a:avLst/>
              <a:gdLst/>
              <a:ahLst/>
              <a:cxnLst/>
              <a:rect l="l" t="t" r="r" b="b"/>
              <a:pathLst>
                <a:path w="3173730" h="1075689">
                  <a:moveTo>
                    <a:pt x="2870676" y="1075159"/>
                  </a:moveTo>
                  <a:lnTo>
                    <a:pt x="380069" y="1075159"/>
                  </a:lnTo>
                  <a:lnTo>
                    <a:pt x="332175" y="1070902"/>
                  </a:lnTo>
                  <a:lnTo>
                    <a:pt x="281162" y="1057061"/>
                  </a:lnTo>
                  <a:lnTo>
                    <a:pt x="234065" y="1035087"/>
                  </a:lnTo>
                  <a:lnTo>
                    <a:pt x="191663" y="1005876"/>
                  </a:lnTo>
                  <a:lnTo>
                    <a:pt x="154734" y="970324"/>
                  </a:lnTo>
                  <a:lnTo>
                    <a:pt x="124057" y="929328"/>
                  </a:lnTo>
                  <a:lnTo>
                    <a:pt x="89022" y="898199"/>
                  </a:lnTo>
                  <a:lnTo>
                    <a:pt x="58812" y="862246"/>
                  </a:lnTo>
                  <a:lnTo>
                    <a:pt x="34115" y="822019"/>
                  </a:lnTo>
                  <a:lnTo>
                    <a:pt x="15621" y="778071"/>
                  </a:lnTo>
                  <a:lnTo>
                    <a:pt x="4020" y="730952"/>
                  </a:lnTo>
                  <a:lnTo>
                    <a:pt x="0" y="681214"/>
                  </a:lnTo>
                  <a:lnTo>
                    <a:pt x="0" y="310141"/>
                  </a:lnTo>
                  <a:lnTo>
                    <a:pt x="3364" y="264331"/>
                  </a:lnTo>
                  <a:lnTo>
                    <a:pt x="13138" y="220600"/>
                  </a:lnTo>
                  <a:lnTo>
                    <a:pt x="28839" y="179431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2" y="76102"/>
                  </a:lnTo>
                  <a:lnTo>
                    <a:pt x="141306" y="49987"/>
                  </a:lnTo>
                  <a:lnTo>
                    <a:pt x="179433" y="28839"/>
                  </a:lnTo>
                  <a:lnTo>
                    <a:pt x="220602" y="13137"/>
                  </a:lnTo>
                  <a:lnTo>
                    <a:pt x="264332" y="3364"/>
                  </a:lnTo>
                  <a:lnTo>
                    <a:pt x="310137" y="0"/>
                  </a:lnTo>
                  <a:lnTo>
                    <a:pt x="2786197" y="0"/>
                  </a:lnTo>
                  <a:lnTo>
                    <a:pt x="2840650" y="4812"/>
                  </a:lnTo>
                  <a:lnTo>
                    <a:pt x="2891869" y="18654"/>
                  </a:lnTo>
                  <a:lnTo>
                    <a:pt x="2905100" y="24810"/>
                  </a:lnTo>
                  <a:lnTo>
                    <a:pt x="310143" y="24810"/>
                  </a:lnTo>
                  <a:lnTo>
                    <a:pt x="264169" y="28579"/>
                  </a:lnTo>
                  <a:lnTo>
                    <a:pt x="220444" y="39479"/>
                  </a:lnTo>
                  <a:lnTo>
                    <a:pt x="179577" y="56899"/>
                  </a:lnTo>
                  <a:lnTo>
                    <a:pt x="142179" y="80229"/>
                  </a:lnTo>
                  <a:lnTo>
                    <a:pt x="108859" y="108859"/>
                  </a:lnTo>
                  <a:lnTo>
                    <a:pt x="80230" y="142178"/>
                  </a:lnTo>
                  <a:lnTo>
                    <a:pt x="56899" y="179576"/>
                  </a:lnTo>
                  <a:lnTo>
                    <a:pt x="39479" y="220443"/>
                  </a:lnTo>
                  <a:lnTo>
                    <a:pt x="28580" y="264168"/>
                  </a:lnTo>
                  <a:lnTo>
                    <a:pt x="24811" y="310141"/>
                  </a:lnTo>
                  <a:lnTo>
                    <a:pt x="24811" y="681214"/>
                  </a:lnTo>
                  <a:lnTo>
                    <a:pt x="28580" y="727790"/>
                  </a:lnTo>
                  <a:lnTo>
                    <a:pt x="39479" y="771865"/>
                  </a:lnTo>
                  <a:lnTo>
                    <a:pt x="56899" y="812873"/>
                  </a:lnTo>
                  <a:lnTo>
                    <a:pt x="80230" y="850249"/>
                  </a:lnTo>
                  <a:lnTo>
                    <a:pt x="108859" y="883427"/>
                  </a:lnTo>
                  <a:lnTo>
                    <a:pt x="142179" y="911841"/>
                  </a:lnTo>
                  <a:lnTo>
                    <a:pt x="179577" y="934926"/>
                  </a:lnTo>
                  <a:lnTo>
                    <a:pt x="220444" y="952115"/>
                  </a:lnTo>
                  <a:lnTo>
                    <a:pt x="264169" y="962843"/>
                  </a:lnTo>
                  <a:lnTo>
                    <a:pt x="279331" y="964064"/>
                  </a:lnTo>
                  <a:lnTo>
                    <a:pt x="183604" y="964064"/>
                  </a:lnTo>
                  <a:lnTo>
                    <a:pt x="217143" y="994056"/>
                  </a:lnTo>
                  <a:lnTo>
                    <a:pt x="254815" y="1018212"/>
                  </a:lnTo>
                  <a:lnTo>
                    <a:pt x="295990" y="1036057"/>
                  </a:lnTo>
                  <a:lnTo>
                    <a:pt x="340036" y="1047113"/>
                  </a:lnTo>
                  <a:lnTo>
                    <a:pt x="386325" y="1050904"/>
                  </a:lnTo>
                  <a:lnTo>
                    <a:pt x="2983254" y="1050904"/>
                  </a:lnTo>
                  <a:lnTo>
                    <a:pt x="2952647" y="1062577"/>
                  </a:lnTo>
                  <a:lnTo>
                    <a:pt x="2908917" y="1072351"/>
                  </a:lnTo>
                  <a:lnTo>
                    <a:pt x="2870676" y="1075159"/>
                  </a:lnTo>
                  <a:close/>
                </a:path>
                <a:path w="3173730" h="1075689">
                  <a:moveTo>
                    <a:pt x="2908820" y="966545"/>
                  </a:moveTo>
                  <a:lnTo>
                    <a:pt x="2786191" y="966545"/>
                  </a:lnTo>
                  <a:lnTo>
                    <a:pt x="2832164" y="962776"/>
                  </a:lnTo>
                  <a:lnTo>
                    <a:pt x="2875889" y="951877"/>
                  </a:lnTo>
                  <a:lnTo>
                    <a:pt x="2916756" y="934457"/>
                  </a:lnTo>
                  <a:lnTo>
                    <a:pt x="2954154" y="911126"/>
                  </a:lnTo>
                  <a:lnTo>
                    <a:pt x="2987473" y="882497"/>
                  </a:lnTo>
                  <a:lnTo>
                    <a:pt x="3016103" y="849177"/>
                  </a:lnTo>
                  <a:lnTo>
                    <a:pt x="3039433" y="811779"/>
                  </a:lnTo>
                  <a:lnTo>
                    <a:pt x="3056853" y="770912"/>
                  </a:lnTo>
                  <a:lnTo>
                    <a:pt x="3067753" y="727187"/>
                  </a:lnTo>
                  <a:lnTo>
                    <a:pt x="3071522" y="681214"/>
                  </a:lnTo>
                  <a:lnTo>
                    <a:pt x="3071522" y="310141"/>
                  </a:lnTo>
                  <a:lnTo>
                    <a:pt x="3067753" y="264168"/>
                  </a:lnTo>
                  <a:lnTo>
                    <a:pt x="3056853" y="220443"/>
                  </a:lnTo>
                  <a:lnTo>
                    <a:pt x="3039433" y="179576"/>
                  </a:lnTo>
                  <a:lnTo>
                    <a:pt x="3016103" y="142178"/>
                  </a:lnTo>
                  <a:lnTo>
                    <a:pt x="2987473" y="108859"/>
                  </a:lnTo>
                  <a:lnTo>
                    <a:pt x="2954154" y="80229"/>
                  </a:lnTo>
                  <a:lnTo>
                    <a:pt x="2916756" y="56899"/>
                  </a:lnTo>
                  <a:lnTo>
                    <a:pt x="2875889" y="39479"/>
                  </a:lnTo>
                  <a:lnTo>
                    <a:pt x="2832164" y="28579"/>
                  </a:lnTo>
                  <a:lnTo>
                    <a:pt x="2786191" y="24810"/>
                  </a:lnTo>
                  <a:lnTo>
                    <a:pt x="2905100" y="24810"/>
                  </a:lnTo>
                  <a:lnTo>
                    <a:pt x="2939091" y="40628"/>
                  </a:lnTo>
                  <a:lnTo>
                    <a:pt x="2981557" y="69838"/>
                  </a:lnTo>
                  <a:lnTo>
                    <a:pt x="3018510" y="105390"/>
                  </a:lnTo>
                  <a:lnTo>
                    <a:pt x="3049191" y="146386"/>
                  </a:lnTo>
                  <a:lnTo>
                    <a:pt x="3084226" y="177515"/>
                  </a:lnTo>
                  <a:lnTo>
                    <a:pt x="3110190" y="208415"/>
                  </a:lnTo>
                  <a:lnTo>
                    <a:pt x="3081446" y="208415"/>
                  </a:lnTo>
                  <a:lnTo>
                    <a:pt x="3088347" y="233032"/>
                  </a:lnTo>
                  <a:lnTo>
                    <a:pt x="3093852" y="258348"/>
                  </a:lnTo>
                  <a:lnTo>
                    <a:pt x="3097496" y="284128"/>
                  </a:lnTo>
                  <a:lnTo>
                    <a:pt x="3098814" y="310141"/>
                  </a:lnTo>
                  <a:lnTo>
                    <a:pt x="3098814" y="681214"/>
                  </a:lnTo>
                  <a:lnTo>
                    <a:pt x="3095449" y="727025"/>
                  </a:lnTo>
                  <a:lnTo>
                    <a:pt x="3085676" y="770755"/>
                  </a:lnTo>
                  <a:lnTo>
                    <a:pt x="3069974" y="811924"/>
                  </a:lnTo>
                  <a:lnTo>
                    <a:pt x="3048826" y="850051"/>
                  </a:lnTo>
                  <a:lnTo>
                    <a:pt x="3022712" y="884655"/>
                  </a:lnTo>
                  <a:lnTo>
                    <a:pt x="2992112" y="915254"/>
                  </a:lnTo>
                  <a:lnTo>
                    <a:pt x="2957509" y="941368"/>
                  </a:lnTo>
                  <a:lnTo>
                    <a:pt x="2919382" y="962517"/>
                  </a:lnTo>
                  <a:lnTo>
                    <a:pt x="2908820" y="966545"/>
                  </a:lnTo>
                  <a:close/>
                </a:path>
                <a:path w="3173730" h="1075689">
                  <a:moveTo>
                    <a:pt x="2983254" y="1050904"/>
                  </a:moveTo>
                  <a:lnTo>
                    <a:pt x="2863106" y="1050904"/>
                  </a:lnTo>
                  <a:lnTo>
                    <a:pt x="2909149" y="1047135"/>
                  </a:lnTo>
                  <a:lnTo>
                    <a:pt x="2953063" y="1036235"/>
                  </a:lnTo>
                  <a:lnTo>
                    <a:pt x="2994207" y="1018815"/>
                  </a:lnTo>
                  <a:lnTo>
                    <a:pt x="3031943" y="995485"/>
                  </a:lnTo>
                  <a:lnTo>
                    <a:pt x="3065629" y="966855"/>
                  </a:lnTo>
                  <a:lnTo>
                    <a:pt x="3094627" y="933536"/>
                  </a:lnTo>
                  <a:lnTo>
                    <a:pt x="3118294" y="896138"/>
                  </a:lnTo>
                  <a:lnTo>
                    <a:pt x="3135992" y="855271"/>
                  </a:lnTo>
                  <a:lnTo>
                    <a:pt x="3146984" y="811924"/>
                  </a:lnTo>
                  <a:lnTo>
                    <a:pt x="3150918" y="765573"/>
                  </a:lnTo>
                  <a:lnTo>
                    <a:pt x="3150918" y="394500"/>
                  </a:lnTo>
                  <a:lnTo>
                    <a:pt x="3145995" y="342047"/>
                  </a:lnTo>
                  <a:lnTo>
                    <a:pt x="3132000" y="293083"/>
                  </a:lnTo>
                  <a:lnTo>
                    <a:pt x="3110096" y="248307"/>
                  </a:lnTo>
                  <a:lnTo>
                    <a:pt x="3081446" y="208415"/>
                  </a:lnTo>
                  <a:lnTo>
                    <a:pt x="3110190" y="208415"/>
                  </a:lnTo>
                  <a:lnTo>
                    <a:pt x="3139133" y="253695"/>
                  </a:lnTo>
                  <a:lnTo>
                    <a:pt x="3157627" y="297644"/>
                  </a:lnTo>
                  <a:lnTo>
                    <a:pt x="3169228" y="344762"/>
                  </a:lnTo>
                  <a:lnTo>
                    <a:pt x="3173249" y="394500"/>
                  </a:lnTo>
                  <a:lnTo>
                    <a:pt x="3173249" y="765573"/>
                  </a:lnTo>
                  <a:lnTo>
                    <a:pt x="3169884" y="811384"/>
                  </a:lnTo>
                  <a:lnTo>
                    <a:pt x="3160110" y="855114"/>
                  </a:lnTo>
                  <a:lnTo>
                    <a:pt x="3144409" y="896283"/>
                  </a:lnTo>
                  <a:lnTo>
                    <a:pt x="3123225" y="934457"/>
                  </a:lnTo>
                  <a:lnTo>
                    <a:pt x="3097146" y="969013"/>
                  </a:lnTo>
                  <a:lnTo>
                    <a:pt x="3066546" y="999613"/>
                  </a:lnTo>
                  <a:lnTo>
                    <a:pt x="3031943" y="1025727"/>
                  </a:lnTo>
                  <a:lnTo>
                    <a:pt x="2993816" y="1046876"/>
                  </a:lnTo>
                  <a:lnTo>
                    <a:pt x="2983254" y="1050904"/>
                  </a:lnTo>
                  <a:close/>
                </a:path>
                <a:path w="3173730" h="1075689">
                  <a:moveTo>
                    <a:pt x="2788673" y="991357"/>
                  </a:moveTo>
                  <a:lnTo>
                    <a:pt x="312623" y="991357"/>
                  </a:lnTo>
                  <a:lnTo>
                    <a:pt x="278158" y="989534"/>
                  </a:lnTo>
                  <a:lnTo>
                    <a:pt x="245322" y="984223"/>
                  </a:lnTo>
                  <a:lnTo>
                    <a:pt x="213881" y="975656"/>
                  </a:lnTo>
                  <a:lnTo>
                    <a:pt x="183604" y="964064"/>
                  </a:lnTo>
                  <a:lnTo>
                    <a:pt x="279331" y="964064"/>
                  </a:lnTo>
                  <a:lnTo>
                    <a:pt x="310143" y="966545"/>
                  </a:lnTo>
                  <a:lnTo>
                    <a:pt x="2908820" y="966545"/>
                  </a:lnTo>
                  <a:lnTo>
                    <a:pt x="2878213" y="978218"/>
                  </a:lnTo>
                  <a:lnTo>
                    <a:pt x="2834483" y="987992"/>
                  </a:lnTo>
                  <a:lnTo>
                    <a:pt x="2788673" y="99135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936992" y="2611379"/>
            <a:ext cx="3173730" cy="1075690"/>
            <a:chOff x="1936992" y="2611379"/>
            <a:chExt cx="3173730" cy="1075690"/>
          </a:xfrm>
        </p:grpSpPr>
        <p:sp>
          <p:nvSpPr>
            <p:cNvPr id="26" name="object 26"/>
            <p:cNvSpPr/>
            <p:nvPr/>
          </p:nvSpPr>
          <p:spPr>
            <a:xfrm>
              <a:off x="2118115" y="2819795"/>
              <a:ext cx="2969895" cy="842644"/>
            </a:xfrm>
            <a:custGeom>
              <a:avLst/>
              <a:gdLst/>
              <a:ahLst/>
              <a:cxnLst/>
              <a:rect l="l" t="t" r="r" b="b"/>
              <a:pathLst>
                <a:path w="2969895" h="842645">
                  <a:moveTo>
                    <a:pt x="2857232" y="782941"/>
                  </a:moveTo>
                  <a:lnTo>
                    <a:pt x="2610030" y="782941"/>
                  </a:lnTo>
                  <a:lnTo>
                    <a:pt x="2652987" y="779577"/>
                  </a:lnTo>
                  <a:lnTo>
                    <a:pt x="2694825" y="769803"/>
                  </a:lnTo>
                  <a:lnTo>
                    <a:pt x="2734918" y="754102"/>
                  </a:lnTo>
                  <a:lnTo>
                    <a:pt x="2772640" y="732953"/>
                  </a:lnTo>
                  <a:lnTo>
                    <a:pt x="2807365" y="706839"/>
                  </a:lnTo>
                  <a:lnTo>
                    <a:pt x="2838466" y="676239"/>
                  </a:lnTo>
                  <a:lnTo>
                    <a:pt x="2865317" y="641636"/>
                  </a:lnTo>
                  <a:lnTo>
                    <a:pt x="2887291" y="603509"/>
                  </a:lnTo>
                  <a:lnTo>
                    <a:pt x="2903762" y="562340"/>
                  </a:lnTo>
                  <a:lnTo>
                    <a:pt x="2914105" y="518610"/>
                  </a:lnTo>
                  <a:lnTo>
                    <a:pt x="2917691" y="472799"/>
                  </a:lnTo>
                  <a:lnTo>
                    <a:pt x="2917691" y="101726"/>
                  </a:lnTo>
                  <a:lnTo>
                    <a:pt x="2916722" y="75713"/>
                  </a:lnTo>
                  <a:lnTo>
                    <a:pt x="2913659" y="49932"/>
                  </a:lnTo>
                  <a:lnTo>
                    <a:pt x="2908271" y="24617"/>
                  </a:lnTo>
                  <a:lnTo>
                    <a:pt x="2900323" y="0"/>
                  </a:lnTo>
                  <a:lnTo>
                    <a:pt x="2928973" y="39892"/>
                  </a:lnTo>
                  <a:lnTo>
                    <a:pt x="2950876" y="84668"/>
                  </a:lnTo>
                  <a:lnTo>
                    <a:pt x="2964872" y="133632"/>
                  </a:lnTo>
                  <a:lnTo>
                    <a:pt x="2969795" y="186085"/>
                  </a:lnTo>
                  <a:lnTo>
                    <a:pt x="2969795" y="557158"/>
                  </a:lnTo>
                  <a:lnTo>
                    <a:pt x="2966026" y="603131"/>
                  </a:lnTo>
                  <a:lnTo>
                    <a:pt x="2955127" y="646856"/>
                  </a:lnTo>
                  <a:lnTo>
                    <a:pt x="2937707" y="687723"/>
                  </a:lnTo>
                  <a:lnTo>
                    <a:pt x="2914376" y="725121"/>
                  </a:lnTo>
                  <a:lnTo>
                    <a:pt x="2885747" y="758440"/>
                  </a:lnTo>
                  <a:lnTo>
                    <a:pt x="2857232" y="782941"/>
                  </a:lnTo>
                  <a:close/>
                </a:path>
                <a:path w="2969895" h="842645">
                  <a:moveTo>
                    <a:pt x="2684464" y="842489"/>
                  </a:moveTo>
                  <a:lnTo>
                    <a:pt x="202819" y="842489"/>
                  </a:lnTo>
                  <a:lnTo>
                    <a:pt x="156483" y="838698"/>
                  </a:lnTo>
                  <a:lnTo>
                    <a:pt x="112407" y="827642"/>
                  </a:lnTo>
                  <a:lnTo>
                    <a:pt x="71217" y="809797"/>
                  </a:lnTo>
                  <a:lnTo>
                    <a:pt x="33539" y="785641"/>
                  </a:lnTo>
                  <a:lnTo>
                    <a:pt x="0" y="755649"/>
                  </a:lnTo>
                  <a:lnTo>
                    <a:pt x="30626" y="767240"/>
                  </a:lnTo>
                  <a:lnTo>
                    <a:pt x="62648" y="775808"/>
                  </a:lnTo>
                  <a:lnTo>
                    <a:pt x="95601" y="781119"/>
                  </a:lnTo>
                  <a:lnTo>
                    <a:pt x="129019" y="782941"/>
                  </a:lnTo>
                  <a:lnTo>
                    <a:pt x="2857232" y="782941"/>
                  </a:lnTo>
                  <a:lnTo>
                    <a:pt x="2852427" y="787070"/>
                  </a:lnTo>
                  <a:lnTo>
                    <a:pt x="2815029" y="810400"/>
                  </a:lnTo>
                  <a:lnTo>
                    <a:pt x="2774162" y="827820"/>
                  </a:lnTo>
                  <a:lnTo>
                    <a:pt x="2730437" y="838720"/>
                  </a:lnTo>
                  <a:lnTo>
                    <a:pt x="2684464" y="84248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61803" y="2636190"/>
              <a:ext cx="3046730" cy="942340"/>
            </a:xfrm>
            <a:custGeom>
              <a:avLst/>
              <a:gdLst/>
              <a:ahLst/>
              <a:cxnLst/>
              <a:rect l="l" t="t" r="r" b="b"/>
              <a:pathLst>
                <a:path w="3046729" h="942339">
                  <a:moveTo>
                    <a:pt x="2761379" y="941734"/>
                  </a:moveTo>
                  <a:lnTo>
                    <a:pt x="285330" y="941734"/>
                  </a:lnTo>
                  <a:lnTo>
                    <a:pt x="239357" y="938032"/>
                  </a:lnTo>
                  <a:lnTo>
                    <a:pt x="195632" y="927304"/>
                  </a:lnTo>
                  <a:lnTo>
                    <a:pt x="154766" y="910115"/>
                  </a:lnTo>
                  <a:lnTo>
                    <a:pt x="117367" y="887030"/>
                  </a:lnTo>
                  <a:lnTo>
                    <a:pt x="84048" y="858616"/>
                  </a:lnTo>
                  <a:lnTo>
                    <a:pt x="55418" y="825438"/>
                  </a:lnTo>
                  <a:lnTo>
                    <a:pt x="32088" y="788063"/>
                  </a:lnTo>
                  <a:lnTo>
                    <a:pt x="14668" y="747054"/>
                  </a:lnTo>
                  <a:lnTo>
                    <a:pt x="3768" y="702979"/>
                  </a:lnTo>
                  <a:lnTo>
                    <a:pt x="0" y="656404"/>
                  </a:lnTo>
                  <a:lnTo>
                    <a:pt x="0" y="285330"/>
                  </a:lnTo>
                  <a:lnTo>
                    <a:pt x="3768" y="239357"/>
                  </a:lnTo>
                  <a:lnTo>
                    <a:pt x="14668" y="195632"/>
                  </a:lnTo>
                  <a:lnTo>
                    <a:pt x="32088" y="154765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6" y="32088"/>
                  </a:lnTo>
                  <a:lnTo>
                    <a:pt x="195632" y="14668"/>
                  </a:lnTo>
                  <a:lnTo>
                    <a:pt x="239357" y="3768"/>
                  </a:lnTo>
                  <a:lnTo>
                    <a:pt x="285330" y="0"/>
                  </a:lnTo>
                  <a:lnTo>
                    <a:pt x="2761379" y="0"/>
                  </a:lnTo>
                  <a:lnTo>
                    <a:pt x="2807352" y="3768"/>
                  </a:lnTo>
                  <a:lnTo>
                    <a:pt x="2851078" y="14668"/>
                  </a:lnTo>
                  <a:lnTo>
                    <a:pt x="2891944" y="32088"/>
                  </a:lnTo>
                  <a:lnTo>
                    <a:pt x="2929343" y="55418"/>
                  </a:lnTo>
                  <a:lnTo>
                    <a:pt x="2962662" y="84048"/>
                  </a:lnTo>
                  <a:lnTo>
                    <a:pt x="2991292" y="117367"/>
                  </a:lnTo>
                  <a:lnTo>
                    <a:pt x="3014622" y="154765"/>
                  </a:lnTo>
                  <a:lnTo>
                    <a:pt x="3032042" y="195632"/>
                  </a:lnTo>
                  <a:lnTo>
                    <a:pt x="3042942" y="239357"/>
                  </a:lnTo>
                  <a:lnTo>
                    <a:pt x="3046710" y="285330"/>
                  </a:lnTo>
                  <a:lnTo>
                    <a:pt x="3046710" y="656404"/>
                  </a:lnTo>
                  <a:lnTo>
                    <a:pt x="3042942" y="702376"/>
                  </a:lnTo>
                  <a:lnTo>
                    <a:pt x="3032042" y="746102"/>
                  </a:lnTo>
                  <a:lnTo>
                    <a:pt x="3014622" y="786968"/>
                  </a:lnTo>
                  <a:lnTo>
                    <a:pt x="2991292" y="824367"/>
                  </a:lnTo>
                  <a:lnTo>
                    <a:pt x="2962662" y="857686"/>
                  </a:lnTo>
                  <a:lnTo>
                    <a:pt x="2929343" y="886316"/>
                  </a:lnTo>
                  <a:lnTo>
                    <a:pt x="2891944" y="909646"/>
                  </a:lnTo>
                  <a:lnTo>
                    <a:pt x="2851078" y="927066"/>
                  </a:lnTo>
                  <a:lnTo>
                    <a:pt x="2807352" y="937965"/>
                  </a:lnTo>
                  <a:lnTo>
                    <a:pt x="2761379" y="941734"/>
                  </a:lnTo>
                  <a:close/>
                </a:path>
              </a:pathLst>
            </a:custGeom>
            <a:solidFill>
              <a:srgbClr val="FF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36992" y="2611379"/>
              <a:ext cx="3173730" cy="1075690"/>
            </a:xfrm>
            <a:custGeom>
              <a:avLst/>
              <a:gdLst/>
              <a:ahLst/>
              <a:cxnLst/>
              <a:rect l="l" t="t" r="r" b="b"/>
              <a:pathLst>
                <a:path w="3173729" h="1075689">
                  <a:moveTo>
                    <a:pt x="2870676" y="1075159"/>
                  </a:moveTo>
                  <a:lnTo>
                    <a:pt x="380069" y="1075159"/>
                  </a:lnTo>
                  <a:lnTo>
                    <a:pt x="332175" y="1070902"/>
                  </a:lnTo>
                  <a:lnTo>
                    <a:pt x="281162" y="1057061"/>
                  </a:lnTo>
                  <a:lnTo>
                    <a:pt x="234065" y="1035087"/>
                  </a:lnTo>
                  <a:lnTo>
                    <a:pt x="191663" y="1005876"/>
                  </a:lnTo>
                  <a:lnTo>
                    <a:pt x="154734" y="970324"/>
                  </a:lnTo>
                  <a:lnTo>
                    <a:pt x="124056" y="929328"/>
                  </a:lnTo>
                  <a:lnTo>
                    <a:pt x="89022" y="898199"/>
                  </a:lnTo>
                  <a:lnTo>
                    <a:pt x="58812" y="862246"/>
                  </a:lnTo>
                  <a:lnTo>
                    <a:pt x="34115" y="822019"/>
                  </a:lnTo>
                  <a:lnTo>
                    <a:pt x="15621" y="778071"/>
                  </a:lnTo>
                  <a:lnTo>
                    <a:pt x="4020" y="730952"/>
                  </a:lnTo>
                  <a:lnTo>
                    <a:pt x="0" y="681214"/>
                  </a:lnTo>
                  <a:lnTo>
                    <a:pt x="0" y="310141"/>
                  </a:lnTo>
                  <a:lnTo>
                    <a:pt x="3364" y="264331"/>
                  </a:lnTo>
                  <a:lnTo>
                    <a:pt x="13138" y="220600"/>
                  </a:lnTo>
                  <a:lnTo>
                    <a:pt x="28839" y="179431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1" y="76102"/>
                  </a:lnTo>
                  <a:lnTo>
                    <a:pt x="141305" y="49987"/>
                  </a:lnTo>
                  <a:lnTo>
                    <a:pt x="179432" y="28839"/>
                  </a:lnTo>
                  <a:lnTo>
                    <a:pt x="220601" y="13137"/>
                  </a:lnTo>
                  <a:lnTo>
                    <a:pt x="264331" y="3364"/>
                  </a:lnTo>
                  <a:lnTo>
                    <a:pt x="310136" y="0"/>
                  </a:lnTo>
                  <a:lnTo>
                    <a:pt x="2786196" y="0"/>
                  </a:lnTo>
                  <a:lnTo>
                    <a:pt x="2840649" y="4812"/>
                  </a:lnTo>
                  <a:lnTo>
                    <a:pt x="2891869" y="18654"/>
                  </a:lnTo>
                  <a:lnTo>
                    <a:pt x="2905100" y="24810"/>
                  </a:lnTo>
                  <a:lnTo>
                    <a:pt x="310142" y="24810"/>
                  </a:lnTo>
                  <a:lnTo>
                    <a:pt x="264169" y="28579"/>
                  </a:lnTo>
                  <a:lnTo>
                    <a:pt x="220444" y="39479"/>
                  </a:lnTo>
                  <a:lnTo>
                    <a:pt x="179577" y="56899"/>
                  </a:lnTo>
                  <a:lnTo>
                    <a:pt x="142179" y="80229"/>
                  </a:lnTo>
                  <a:lnTo>
                    <a:pt x="108859" y="108859"/>
                  </a:lnTo>
                  <a:lnTo>
                    <a:pt x="80230" y="142178"/>
                  </a:lnTo>
                  <a:lnTo>
                    <a:pt x="56899" y="179576"/>
                  </a:lnTo>
                  <a:lnTo>
                    <a:pt x="39479" y="220443"/>
                  </a:lnTo>
                  <a:lnTo>
                    <a:pt x="28580" y="264168"/>
                  </a:lnTo>
                  <a:lnTo>
                    <a:pt x="24811" y="310141"/>
                  </a:lnTo>
                  <a:lnTo>
                    <a:pt x="24811" y="681214"/>
                  </a:lnTo>
                  <a:lnTo>
                    <a:pt x="28580" y="727790"/>
                  </a:lnTo>
                  <a:lnTo>
                    <a:pt x="39479" y="771865"/>
                  </a:lnTo>
                  <a:lnTo>
                    <a:pt x="56899" y="812873"/>
                  </a:lnTo>
                  <a:lnTo>
                    <a:pt x="80230" y="850249"/>
                  </a:lnTo>
                  <a:lnTo>
                    <a:pt x="108859" y="883427"/>
                  </a:lnTo>
                  <a:lnTo>
                    <a:pt x="142179" y="911841"/>
                  </a:lnTo>
                  <a:lnTo>
                    <a:pt x="179577" y="934926"/>
                  </a:lnTo>
                  <a:lnTo>
                    <a:pt x="220444" y="952115"/>
                  </a:lnTo>
                  <a:lnTo>
                    <a:pt x="264169" y="962843"/>
                  </a:lnTo>
                  <a:lnTo>
                    <a:pt x="279331" y="964064"/>
                  </a:lnTo>
                  <a:lnTo>
                    <a:pt x="183604" y="964064"/>
                  </a:lnTo>
                  <a:lnTo>
                    <a:pt x="217143" y="994056"/>
                  </a:lnTo>
                  <a:lnTo>
                    <a:pt x="254815" y="1018212"/>
                  </a:lnTo>
                  <a:lnTo>
                    <a:pt x="295990" y="1036057"/>
                  </a:lnTo>
                  <a:lnTo>
                    <a:pt x="340037" y="1047113"/>
                  </a:lnTo>
                  <a:lnTo>
                    <a:pt x="386325" y="1050904"/>
                  </a:lnTo>
                  <a:lnTo>
                    <a:pt x="2983254" y="1050904"/>
                  </a:lnTo>
                  <a:lnTo>
                    <a:pt x="2952647" y="1062577"/>
                  </a:lnTo>
                  <a:lnTo>
                    <a:pt x="2908917" y="1072351"/>
                  </a:lnTo>
                  <a:lnTo>
                    <a:pt x="2870676" y="1075159"/>
                  </a:lnTo>
                  <a:close/>
                </a:path>
                <a:path w="3173729" h="1075689">
                  <a:moveTo>
                    <a:pt x="2908820" y="966545"/>
                  </a:moveTo>
                  <a:lnTo>
                    <a:pt x="2786191" y="966545"/>
                  </a:lnTo>
                  <a:lnTo>
                    <a:pt x="2832164" y="962776"/>
                  </a:lnTo>
                  <a:lnTo>
                    <a:pt x="2875889" y="951877"/>
                  </a:lnTo>
                  <a:lnTo>
                    <a:pt x="2916756" y="934457"/>
                  </a:lnTo>
                  <a:lnTo>
                    <a:pt x="2954154" y="911126"/>
                  </a:lnTo>
                  <a:lnTo>
                    <a:pt x="2987473" y="882497"/>
                  </a:lnTo>
                  <a:lnTo>
                    <a:pt x="3016103" y="849177"/>
                  </a:lnTo>
                  <a:lnTo>
                    <a:pt x="3039433" y="811779"/>
                  </a:lnTo>
                  <a:lnTo>
                    <a:pt x="3056853" y="770912"/>
                  </a:lnTo>
                  <a:lnTo>
                    <a:pt x="3067753" y="727187"/>
                  </a:lnTo>
                  <a:lnTo>
                    <a:pt x="3071522" y="681214"/>
                  </a:lnTo>
                  <a:lnTo>
                    <a:pt x="3071522" y="310141"/>
                  </a:lnTo>
                  <a:lnTo>
                    <a:pt x="3067753" y="264168"/>
                  </a:lnTo>
                  <a:lnTo>
                    <a:pt x="3056853" y="220443"/>
                  </a:lnTo>
                  <a:lnTo>
                    <a:pt x="3039433" y="179576"/>
                  </a:lnTo>
                  <a:lnTo>
                    <a:pt x="3016103" y="142178"/>
                  </a:lnTo>
                  <a:lnTo>
                    <a:pt x="2987473" y="108859"/>
                  </a:lnTo>
                  <a:lnTo>
                    <a:pt x="2954154" y="80229"/>
                  </a:lnTo>
                  <a:lnTo>
                    <a:pt x="2916756" y="56899"/>
                  </a:lnTo>
                  <a:lnTo>
                    <a:pt x="2875889" y="39479"/>
                  </a:lnTo>
                  <a:lnTo>
                    <a:pt x="2832164" y="28579"/>
                  </a:lnTo>
                  <a:lnTo>
                    <a:pt x="2786191" y="24810"/>
                  </a:lnTo>
                  <a:lnTo>
                    <a:pt x="2905100" y="24810"/>
                  </a:lnTo>
                  <a:lnTo>
                    <a:pt x="2939091" y="40628"/>
                  </a:lnTo>
                  <a:lnTo>
                    <a:pt x="2981557" y="69838"/>
                  </a:lnTo>
                  <a:lnTo>
                    <a:pt x="3018510" y="105390"/>
                  </a:lnTo>
                  <a:lnTo>
                    <a:pt x="3049192" y="146386"/>
                  </a:lnTo>
                  <a:lnTo>
                    <a:pt x="3084226" y="177515"/>
                  </a:lnTo>
                  <a:lnTo>
                    <a:pt x="3110189" y="208415"/>
                  </a:lnTo>
                  <a:lnTo>
                    <a:pt x="3081446" y="208415"/>
                  </a:lnTo>
                  <a:lnTo>
                    <a:pt x="3088347" y="233032"/>
                  </a:lnTo>
                  <a:lnTo>
                    <a:pt x="3093852" y="258348"/>
                  </a:lnTo>
                  <a:lnTo>
                    <a:pt x="3097496" y="284128"/>
                  </a:lnTo>
                  <a:lnTo>
                    <a:pt x="3098814" y="310141"/>
                  </a:lnTo>
                  <a:lnTo>
                    <a:pt x="3098814" y="681214"/>
                  </a:lnTo>
                  <a:lnTo>
                    <a:pt x="3095449" y="727025"/>
                  </a:lnTo>
                  <a:lnTo>
                    <a:pt x="3085676" y="770755"/>
                  </a:lnTo>
                  <a:lnTo>
                    <a:pt x="3069974" y="811924"/>
                  </a:lnTo>
                  <a:lnTo>
                    <a:pt x="3048826" y="850051"/>
                  </a:lnTo>
                  <a:lnTo>
                    <a:pt x="3022712" y="884655"/>
                  </a:lnTo>
                  <a:lnTo>
                    <a:pt x="2992112" y="915254"/>
                  </a:lnTo>
                  <a:lnTo>
                    <a:pt x="2957509" y="941368"/>
                  </a:lnTo>
                  <a:lnTo>
                    <a:pt x="2919382" y="962517"/>
                  </a:lnTo>
                  <a:lnTo>
                    <a:pt x="2908820" y="966545"/>
                  </a:lnTo>
                  <a:close/>
                </a:path>
                <a:path w="3173729" h="1075689">
                  <a:moveTo>
                    <a:pt x="2983254" y="1050904"/>
                  </a:moveTo>
                  <a:lnTo>
                    <a:pt x="2863106" y="1050904"/>
                  </a:lnTo>
                  <a:lnTo>
                    <a:pt x="2909149" y="1047135"/>
                  </a:lnTo>
                  <a:lnTo>
                    <a:pt x="2953062" y="1036235"/>
                  </a:lnTo>
                  <a:lnTo>
                    <a:pt x="2994207" y="1018815"/>
                  </a:lnTo>
                  <a:lnTo>
                    <a:pt x="3031943" y="995485"/>
                  </a:lnTo>
                  <a:lnTo>
                    <a:pt x="3065629" y="966855"/>
                  </a:lnTo>
                  <a:lnTo>
                    <a:pt x="3094626" y="933536"/>
                  </a:lnTo>
                  <a:lnTo>
                    <a:pt x="3118294" y="896138"/>
                  </a:lnTo>
                  <a:lnTo>
                    <a:pt x="3135992" y="855271"/>
                  </a:lnTo>
                  <a:lnTo>
                    <a:pt x="3146984" y="811924"/>
                  </a:lnTo>
                  <a:lnTo>
                    <a:pt x="3150918" y="765573"/>
                  </a:lnTo>
                  <a:lnTo>
                    <a:pt x="3150918" y="394500"/>
                  </a:lnTo>
                  <a:lnTo>
                    <a:pt x="3145995" y="342047"/>
                  </a:lnTo>
                  <a:lnTo>
                    <a:pt x="3131999" y="293083"/>
                  </a:lnTo>
                  <a:lnTo>
                    <a:pt x="3110096" y="248307"/>
                  </a:lnTo>
                  <a:lnTo>
                    <a:pt x="3081446" y="208415"/>
                  </a:lnTo>
                  <a:lnTo>
                    <a:pt x="3110189" y="208415"/>
                  </a:lnTo>
                  <a:lnTo>
                    <a:pt x="3139133" y="253695"/>
                  </a:lnTo>
                  <a:lnTo>
                    <a:pt x="3157626" y="297644"/>
                  </a:lnTo>
                  <a:lnTo>
                    <a:pt x="3169228" y="344762"/>
                  </a:lnTo>
                  <a:lnTo>
                    <a:pt x="3173248" y="394500"/>
                  </a:lnTo>
                  <a:lnTo>
                    <a:pt x="3173248" y="765573"/>
                  </a:lnTo>
                  <a:lnTo>
                    <a:pt x="3169884" y="811384"/>
                  </a:lnTo>
                  <a:lnTo>
                    <a:pt x="3160110" y="855114"/>
                  </a:lnTo>
                  <a:lnTo>
                    <a:pt x="3144409" y="896283"/>
                  </a:lnTo>
                  <a:lnTo>
                    <a:pt x="3123225" y="934457"/>
                  </a:lnTo>
                  <a:lnTo>
                    <a:pt x="3097146" y="969013"/>
                  </a:lnTo>
                  <a:lnTo>
                    <a:pt x="3066546" y="999613"/>
                  </a:lnTo>
                  <a:lnTo>
                    <a:pt x="3031943" y="1025727"/>
                  </a:lnTo>
                  <a:lnTo>
                    <a:pt x="2993816" y="1046876"/>
                  </a:lnTo>
                  <a:lnTo>
                    <a:pt x="2983254" y="1050904"/>
                  </a:lnTo>
                  <a:close/>
                </a:path>
                <a:path w="3173729" h="1075689">
                  <a:moveTo>
                    <a:pt x="2788672" y="991357"/>
                  </a:moveTo>
                  <a:lnTo>
                    <a:pt x="312623" y="991357"/>
                  </a:lnTo>
                  <a:lnTo>
                    <a:pt x="278158" y="989534"/>
                  </a:lnTo>
                  <a:lnTo>
                    <a:pt x="245322" y="984223"/>
                  </a:lnTo>
                  <a:lnTo>
                    <a:pt x="213881" y="975656"/>
                  </a:lnTo>
                  <a:lnTo>
                    <a:pt x="183604" y="964064"/>
                  </a:lnTo>
                  <a:lnTo>
                    <a:pt x="279331" y="964064"/>
                  </a:lnTo>
                  <a:lnTo>
                    <a:pt x="310142" y="966545"/>
                  </a:lnTo>
                  <a:lnTo>
                    <a:pt x="2908820" y="966545"/>
                  </a:lnTo>
                  <a:lnTo>
                    <a:pt x="2878213" y="978218"/>
                  </a:lnTo>
                  <a:lnTo>
                    <a:pt x="2834483" y="987992"/>
                  </a:lnTo>
                  <a:lnTo>
                    <a:pt x="2788672" y="99135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99" rIns="0" bIns="0" rtlCol="0">
            <a:spAutoFit/>
          </a:bodyPr>
          <a:lstStyle/>
          <a:p>
            <a:pPr marL="6376035">
              <a:lnSpc>
                <a:spcPct val="100000"/>
              </a:lnSpc>
              <a:spcBef>
                <a:spcPts val="100"/>
              </a:spcBef>
            </a:pPr>
            <a:r>
              <a:rPr sz="5500" spc="35" dirty="0"/>
              <a:t>INTRODUCTION</a:t>
            </a:r>
            <a:endParaRPr sz="5500" dirty="0"/>
          </a:p>
        </p:txBody>
      </p:sp>
      <p:sp>
        <p:nvSpPr>
          <p:cNvPr id="30" name="object 30"/>
          <p:cNvSpPr txBox="1"/>
          <p:nvPr/>
        </p:nvSpPr>
        <p:spPr>
          <a:xfrm>
            <a:off x="8283096" y="2867073"/>
            <a:ext cx="1724660" cy="436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10" dirty="0">
                <a:solidFill>
                  <a:srgbClr val="181818"/>
                </a:solidFill>
                <a:latin typeface="Microsoft Sans Serif"/>
                <a:cs typeface="Microsoft Sans Serif"/>
              </a:rPr>
              <a:t>PROCESS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85814" y="8600048"/>
            <a:ext cx="1918970" cy="436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10" dirty="0">
                <a:solidFill>
                  <a:srgbClr val="181818"/>
                </a:solidFill>
                <a:latin typeface="Microsoft Sans Serif"/>
                <a:cs typeface="Microsoft Sans Serif"/>
              </a:rPr>
              <a:t>FEEDBACK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018584" y="2867073"/>
            <a:ext cx="1491615" cy="436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70550" y="2867073"/>
            <a:ext cx="1106170" cy="436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55" dirty="0">
                <a:solidFill>
                  <a:srgbClr val="181818"/>
                </a:solidFill>
                <a:latin typeface="Microsoft Sans Serif"/>
                <a:cs typeface="Microsoft Sans Serif"/>
              </a:rPr>
              <a:t>INPUT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95400" y="4767617"/>
            <a:ext cx="4619721" cy="23551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41300" indent="-342900">
              <a:lnSpc>
                <a:spcPct val="106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i="1" spc="-60" dirty="0" err="1">
                <a:solidFill>
                  <a:srgbClr val="181818"/>
                </a:solidFill>
                <a:latin typeface="Arial"/>
                <a:cs typeface="Arial"/>
              </a:rPr>
              <a:t>Pelanggan</a:t>
            </a:r>
            <a:r>
              <a:rPr sz="24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0" dirty="0" err="1">
                <a:solidFill>
                  <a:srgbClr val="181818"/>
                </a:solidFill>
                <a:latin typeface="Arial"/>
                <a:cs typeface="Arial"/>
              </a:rPr>
              <a:t>membutuhkan</a:t>
            </a:r>
            <a:r>
              <a:rPr lang="en-US" sz="2400" i="1" spc="-10" dirty="0">
                <a:solidFill>
                  <a:srgbClr val="181818"/>
                </a:solidFill>
                <a:latin typeface="Arial"/>
                <a:cs typeface="Arial"/>
              </a:rPr>
              <a:t> team </a:t>
            </a:r>
            <a:r>
              <a:rPr lang="en-US" sz="2400" i="1" spc="-10" dirty="0" err="1">
                <a:solidFill>
                  <a:srgbClr val="181818"/>
                </a:solidFill>
                <a:latin typeface="Arial"/>
                <a:cs typeface="Arial"/>
              </a:rPr>
              <a:t>realisasi</a:t>
            </a:r>
            <a:r>
              <a:rPr lang="en-US" sz="2400" i="1" spc="-10" dirty="0">
                <a:solidFill>
                  <a:srgbClr val="181818"/>
                </a:solidFill>
                <a:latin typeface="Arial"/>
                <a:cs typeface="Arial"/>
              </a:rPr>
              <a:t> ide</a:t>
            </a:r>
          </a:p>
          <a:p>
            <a:pPr marL="355600" marR="241300" indent="-342900">
              <a:lnSpc>
                <a:spcPct val="106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i="1" spc="-60" dirty="0" err="1">
                <a:solidFill>
                  <a:srgbClr val="181818"/>
                </a:solidFill>
                <a:latin typeface="Arial"/>
                <a:cs typeface="Arial"/>
              </a:rPr>
              <a:t>Kako</a:t>
            </a:r>
            <a:r>
              <a:rPr sz="2400" i="1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Allwork</a:t>
            </a:r>
            <a:r>
              <a:rPr sz="2400" i="1" spc="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55" dirty="0">
                <a:solidFill>
                  <a:srgbClr val="181818"/>
                </a:solidFill>
                <a:latin typeface="Arial"/>
                <a:cs typeface="Arial"/>
              </a:rPr>
              <a:t>Team</a:t>
            </a:r>
            <a:r>
              <a:rPr sz="2400" i="1" spc="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70" dirty="0">
                <a:solidFill>
                  <a:srgbClr val="181818"/>
                </a:solidFill>
                <a:latin typeface="Arial"/>
                <a:cs typeface="Arial"/>
              </a:rPr>
              <a:t>melakukan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survey</a:t>
            </a:r>
            <a:endParaRPr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6800"/>
              </a:lnSpc>
              <a:buFont typeface="Arial" panose="020B0604020202020204" pitchFamily="34" charset="0"/>
              <a:buChar char="•"/>
            </a:pPr>
            <a:r>
              <a:rPr sz="2400" i="1" spc="-125" dirty="0">
                <a:solidFill>
                  <a:srgbClr val="181818"/>
                </a:solidFill>
                <a:latin typeface="Arial"/>
                <a:cs typeface="Arial"/>
              </a:rPr>
              <a:t>Free</a:t>
            </a: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35" dirty="0">
                <a:solidFill>
                  <a:srgbClr val="181818"/>
                </a:solidFill>
                <a:latin typeface="Arial"/>
                <a:cs typeface="Arial"/>
              </a:rPr>
              <a:t>Discuss</a:t>
            </a: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45" dirty="0">
                <a:solidFill>
                  <a:srgbClr val="181818"/>
                </a:solidFill>
                <a:latin typeface="Arial"/>
                <a:cs typeface="Arial"/>
              </a:rPr>
              <a:t>deliver</a:t>
            </a: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90" dirty="0">
                <a:solidFill>
                  <a:srgbClr val="181818"/>
                </a:solidFill>
                <a:latin typeface="Arial"/>
                <a:cs typeface="Arial"/>
              </a:rPr>
              <a:t>customers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needs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413342" y="8446690"/>
            <a:ext cx="3351529" cy="488315"/>
            <a:chOff x="11413342" y="8446690"/>
            <a:chExt cx="3351529" cy="488315"/>
          </a:xfrm>
        </p:grpSpPr>
        <p:sp>
          <p:nvSpPr>
            <p:cNvPr id="39" name="object 39"/>
            <p:cNvSpPr/>
            <p:nvPr/>
          </p:nvSpPr>
          <p:spPr>
            <a:xfrm>
              <a:off x="11527699" y="8858398"/>
              <a:ext cx="3219450" cy="0"/>
            </a:xfrm>
            <a:custGeom>
              <a:avLst/>
              <a:gdLst/>
              <a:ahLst/>
              <a:cxnLst/>
              <a:rect l="l" t="t" r="r" b="b"/>
              <a:pathLst>
                <a:path w="3219450">
                  <a:moveTo>
                    <a:pt x="0" y="0"/>
                  </a:moveTo>
                  <a:lnTo>
                    <a:pt x="321940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3342" y="8782191"/>
              <a:ext cx="114354" cy="15241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4745321" y="8446690"/>
              <a:ext cx="0" cy="409575"/>
            </a:xfrm>
            <a:custGeom>
              <a:avLst/>
              <a:gdLst/>
              <a:ahLst/>
              <a:cxnLst/>
              <a:rect l="l" t="t" r="r" b="b"/>
              <a:pathLst>
                <a:path h="409575">
                  <a:moveTo>
                    <a:pt x="0" y="0"/>
                  </a:moveTo>
                  <a:lnTo>
                    <a:pt x="0" y="409380"/>
                  </a:lnTo>
                </a:path>
              </a:pathLst>
            </a:custGeom>
            <a:ln w="383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242083" y="8427565"/>
            <a:ext cx="3391535" cy="450215"/>
            <a:chOff x="3242083" y="8427565"/>
            <a:chExt cx="3391535" cy="450215"/>
          </a:xfrm>
        </p:grpSpPr>
        <p:sp>
          <p:nvSpPr>
            <p:cNvPr id="43" name="object 43"/>
            <p:cNvSpPr/>
            <p:nvPr/>
          </p:nvSpPr>
          <p:spPr>
            <a:xfrm>
              <a:off x="3318379" y="8858398"/>
              <a:ext cx="3315335" cy="0"/>
            </a:xfrm>
            <a:custGeom>
              <a:avLst/>
              <a:gdLst/>
              <a:ahLst/>
              <a:cxnLst/>
              <a:rect l="l" t="t" r="r" b="b"/>
              <a:pathLst>
                <a:path w="3315334">
                  <a:moveTo>
                    <a:pt x="0" y="0"/>
                  </a:moveTo>
                  <a:lnTo>
                    <a:pt x="331470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18358" y="8542481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90">
                  <a:moveTo>
                    <a:pt x="0" y="0"/>
                  </a:moveTo>
                  <a:lnTo>
                    <a:pt x="0" y="313588"/>
                  </a:lnTo>
                </a:path>
              </a:pathLst>
            </a:custGeom>
            <a:ln w="383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2083" y="8427565"/>
              <a:ext cx="152549" cy="114883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53029" y="0"/>
            <a:ext cx="1834970" cy="183832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8426" y="4176432"/>
            <a:ext cx="104775" cy="10477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8426" y="4957482"/>
            <a:ext cx="104775" cy="10477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8426" y="5348007"/>
            <a:ext cx="104775" cy="10477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8426" y="6519582"/>
            <a:ext cx="104775" cy="10477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8426" y="6910107"/>
            <a:ext cx="104775" cy="104774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7245672" y="3986548"/>
            <a:ext cx="3709035" cy="354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6045">
              <a:lnSpc>
                <a:spcPct val="106800"/>
              </a:lnSpc>
              <a:spcBef>
                <a:spcPts val="100"/>
              </a:spcBef>
            </a:pPr>
            <a:r>
              <a:rPr sz="2400" i="1" spc="-65" dirty="0">
                <a:solidFill>
                  <a:srgbClr val="181818"/>
                </a:solidFill>
                <a:latin typeface="Arial"/>
                <a:cs typeface="Arial"/>
              </a:rPr>
              <a:t>Kako</a:t>
            </a: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50" dirty="0">
                <a:solidFill>
                  <a:srgbClr val="181818"/>
                </a:solidFill>
                <a:latin typeface="Arial"/>
                <a:cs typeface="Arial"/>
              </a:rPr>
              <a:t>All</a:t>
            </a:r>
            <a:r>
              <a:rPr sz="24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Work</a:t>
            </a:r>
            <a:r>
              <a:rPr sz="24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181818"/>
                </a:solidFill>
                <a:latin typeface="Arial"/>
                <a:cs typeface="Arial"/>
              </a:rPr>
              <a:t>Process</a:t>
            </a:r>
            <a:r>
              <a:rPr sz="24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35" dirty="0">
                <a:solidFill>
                  <a:srgbClr val="181818"/>
                </a:solidFill>
                <a:latin typeface="Arial"/>
                <a:cs typeface="Arial"/>
              </a:rPr>
              <a:t>opsi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design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2400" i="1" spc="-75" dirty="0">
                <a:solidFill>
                  <a:srgbClr val="181818"/>
                </a:solidFill>
                <a:latin typeface="Arial"/>
                <a:cs typeface="Arial"/>
              </a:rPr>
              <a:t>Review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Customers</a:t>
            </a:r>
            <a:endParaRPr sz="2400" dirty="0">
              <a:latin typeface="Arial"/>
              <a:cs typeface="Arial"/>
            </a:endParaRPr>
          </a:p>
          <a:p>
            <a:pPr marL="12700" marR="41910">
              <a:lnSpc>
                <a:spcPct val="106800"/>
              </a:lnSpc>
            </a:pPr>
            <a:r>
              <a:rPr sz="2400" i="1" spc="-65" dirty="0">
                <a:solidFill>
                  <a:srgbClr val="181818"/>
                </a:solidFill>
                <a:latin typeface="Arial"/>
                <a:cs typeface="Arial"/>
              </a:rPr>
              <a:t>Design </a:t>
            </a:r>
            <a:r>
              <a:rPr sz="2400" i="1" spc="-50" dirty="0">
                <a:solidFill>
                  <a:srgbClr val="181818"/>
                </a:solidFill>
                <a:latin typeface="Arial"/>
                <a:cs typeface="Arial"/>
              </a:rPr>
              <a:t>Deal,</a:t>
            </a:r>
            <a:r>
              <a:rPr sz="2400" i="1" spc="-65" dirty="0">
                <a:solidFill>
                  <a:srgbClr val="181818"/>
                </a:solidFill>
                <a:latin typeface="Arial"/>
                <a:cs typeface="Arial"/>
              </a:rPr>
              <a:t> Kako </a:t>
            </a:r>
            <a:r>
              <a:rPr sz="2400" i="1" spc="50" dirty="0">
                <a:solidFill>
                  <a:srgbClr val="181818"/>
                </a:solidFill>
                <a:latin typeface="Arial"/>
                <a:cs typeface="Arial"/>
              </a:rPr>
              <a:t>All</a:t>
            </a:r>
            <a:r>
              <a:rPr sz="2400" i="1" spc="-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Work </a:t>
            </a:r>
            <a:r>
              <a:rPr sz="2400" i="1" spc="-75" dirty="0">
                <a:solidFill>
                  <a:srgbClr val="181818"/>
                </a:solidFill>
                <a:latin typeface="Arial"/>
                <a:cs typeface="Arial"/>
              </a:rPr>
              <a:t>propose</a:t>
            </a:r>
            <a:r>
              <a:rPr sz="2400" i="1" spc="-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RAB,</a:t>
            </a:r>
            <a:r>
              <a:rPr sz="2400" i="1" spc="-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70" dirty="0">
                <a:solidFill>
                  <a:srgbClr val="181818"/>
                </a:solidFill>
                <a:latin typeface="Arial"/>
                <a:cs typeface="Arial"/>
              </a:rPr>
              <a:t>MTO,</a:t>
            </a:r>
            <a:r>
              <a:rPr sz="2400" i="1" spc="-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Time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Schedule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106800"/>
              </a:lnSpc>
            </a:pP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Deal</a:t>
            </a:r>
            <a:r>
              <a:rPr sz="2400" i="1" spc="-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55" dirty="0">
                <a:solidFill>
                  <a:srgbClr val="181818"/>
                </a:solidFill>
                <a:latin typeface="Arial"/>
                <a:cs typeface="Arial"/>
              </a:rPr>
              <a:t>semua</a:t>
            </a:r>
            <a:r>
              <a:rPr sz="24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point,</a:t>
            </a:r>
            <a:r>
              <a:rPr sz="2400" i="1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DP</a:t>
            </a:r>
            <a:r>
              <a:rPr sz="2400" i="1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290" dirty="0">
                <a:solidFill>
                  <a:srgbClr val="181818"/>
                </a:solidFill>
                <a:latin typeface="Arial"/>
                <a:cs typeface="Arial"/>
              </a:rPr>
              <a:t>50% </a:t>
            </a:r>
            <a:r>
              <a:rPr sz="2400" i="1" spc="315" dirty="0">
                <a:solidFill>
                  <a:srgbClr val="181818"/>
                </a:solidFill>
                <a:latin typeface="Arial"/>
                <a:cs typeface="Arial"/>
              </a:rPr>
              <a:t>50%</a:t>
            </a:r>
            <a:r>
              <a:rPr sz="24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60" dirty="0">
                <a:solidFill>
                  <a:srgbClr val="181818"/>
                </a:solidFill>
                <a:latin typeface="Arial"/>
                <a:cs typeface="Arial"/>
              </a:rPr>
              <a:t>pengerjaan</a:t>
            </a:r>
            <a:r>
              <a:rPr sz="2400" i="1" spc="-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tahap</a:t>
            </a:r>
            <a:r>
              <a:rPr sz="2400" i="1" spc="-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215" dirty="0">
                <a:solidFill>
                  <a:srgbClr val="181818"/>
                </a:solidFill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400" i="1" spc="-50" dirty="0">
                <a:solidFill>
                  <a:srgbClr val="181818"/>
                </a:solidFill>
                <a:latin typeface="Arial"/>
                <a:cs typeface="Arial"/>
              </a:rPr>
              <a:t>pembayaran</a:t>
            </a:r>
            <a:r>
              <a:rPr sz="2400" i="1" spc="-1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290" dirty="0">
                <a:solidFill>
                  <a:srgbClr val="181818"/>
                </a:solidFill>
                <a:latin typeface="Arial"/>
                <a:cs typeface="Arial"/>
              </a:rPr>
              <a:t>25%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02221" y="4251242"/>
            <a:ext cx="104775" cy="10477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02221" y="5032292"/>
            <a:ext cx="104775" cy="10477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02221" y="5813342"/>
            <a:ext cx="104775" cy="10477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02221" y="6594392"/>
            <a:ext cx="104775" cy="104774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02221" y="6984917"/>
            <a:ext cx="104775" cy="104774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2869467" y="4061377"/>
            <a:ext cx="4295140" cy="354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100"/>
              </a:spcBef>
              <a:tabLst>
                <a:tab pos="1576070" algn="l"/>
              </a:tabLst>
            </a:pPr>
            <a:r>
              <a:rPr sz="2400" i="1" spc="-60" dirty="0">
                <a:solidFill>
                  <a:srgbClr val="181818"/>
                </a:solidFill>
                <a:latin typeface="Arial"/>
                <a:cs typeface="Arial"/>
              </a:rPr>
              <a:t>Kako</a:t>
            </a:r>
            <a:r>
              <a:rPr sz="24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50" dirty="0">
                <a:solidFill>
                  <a:srgbClr val="181818"/>
                </a:solidFill>
                <a:latin typeface="Arial"/>
                <a:cs typeface="Arial"/>
              </a:rPr>
              <a:t>All</a:t>
            </a:r>
            <a:r>
              <a:rPr sz="24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Work</a:t>
            </a:r>
            <a:r>
              <a:rPr sz="24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40" dirty="0">
                <a:solidFill>
                  <a:srgbClr val="181818"/>
                </a:solidFill>
                <a:latin typeface="Arial"/>
                <a:cs typeface="Arial"/>
              </a:rPr>
              <a:t>Proses</a:t>
            </a:r>
            <a:r>
              <a:rPr sz="24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50" dirty="0">
                <a:solidFill>
                  <a:srgbClr val="181818"/>
                </a:solidFill>
                <a:latin typeface="Arial"/>
                <a:cs typeface="Arial"/>
              </a:rPr>
              <a:t>pembelian </a:t>
            </a: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bahan</a:t>
            </a:r>
            <a:r>
              <a:rPr sz="2400" i="1" spc="-1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181818"/>
                </a:solidFill>
                <a:latin typeface="Arial"/>
                <a:cs typeface="Arial"/>
              </a:rPr>
              <a:t>dan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	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pengerjaan </a:t>
            </a:r>
            <a:r>
              <a:rPr sz="2400" i="1" spc="-95" dirty="0">
                <a:solidFill>
                  <a:srgbClr val="181818"/>
                </a:solidFill>
                <a:latin typeface="Arial"/>
                <a:cs typeface="Arial"/>
              </a:rPr>
              <a:t>Pengawasan</a:t>
            </a:r>
            <a:r>
              <a:rPr sz="24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85" dirty="0">
                <a:solidFill>
                  <a:srgbClr val="181818"/>
                </a:solidFill>
                <a:latin typeface="Arial"/>
                <a:cs typeface="Arial"/>
              </a:rPr>
              <a:t>Langsung</a:t>
            </a:r>
            <a:r>
              <a:rPr sz="24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oleh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Pimpro</a:t>
            </a:r>
            <a:endParaRPr sz="2400">
              <a:latin typeface="Arial"/>
              <a:cs typeface="Arial"/>
            </a:endParaRPr>
          </a:p>
          <a:p>
            <a:pPr marL="12700" marR="266700">
              <a:lnSpc>
                <a:spcPct val="106800"/>
              </a:lnSpc>
            </a:pPr>
            <a:r>
              <a:rPr sz="2400" i="1" spc="-100" dirty="0">
                <a:solidFill>
                  <a:srgbClr val="181818"/>
                </a:solidFill>
                <a:latin typeface="Arial"/>
                <a:cs typeface="Arial"/>
              </a:rPr>
              <a:t>Evaluasi</a:t>
            </a:r>
            <a:r>
              <a:rPr sz="2400" i="1" spc="-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mingguan</a:t>
            </a:r>
            <a:r>
              <a:rPr sz="24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181818"/>
                </a:solidFill>
                <a:latin typeface="Arial"/>
                <a:cs typeface="Arial"/>
              </a:rPr>
              <a:t>oleh</a:t>
            </a:r>
            <a:r>
              <a:rPr sz="2400" i="1" spc="-8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65" dirty="0">
                <a:solidFill>
                  <a:srgbClr val="181818"/>
                </a:solidFill>
                <a:latin typeface="Arial"/>
                <a:cs typeface="Arial"/>
              </a:rPr>
              <a:t>arsitek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(Plan</a:t>
            </a:r>
            <a:r>
              <a:rPr sz="2400" i="1" spc="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200" dirty="0">
                <a:solidFill>
                  <a:srgbClr val="181818"/>
                </a:solidFill>
                <a:latin typeface="Arial"/>
                <a:cs typeface="Arial"/>
              </a:rPr>
              <a:t>vs</a:t>
            </a:r>
            <a:r>
              <a:rPr sz="2400" i="1" spc="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Actual)</a:t>
            </a:r>
            <a:endParaRPr sz="2400">
              <a:latin typeface="Arial"/>
              <a:cs typeface="Arial"/>
            </a:endParaRPr>
          </a:p>
          <a:p>
            <a:pPr marL="12700" marR="27940">
              <a:lnSpc>
                <a:spcPct val="106800"/>
              </a:lnSpc>
            </a:pPr>
            <a:r>
              <a:rPr sz="2400" i="1" spc="-145" dirty="0">
                <a:solidFill>
                  <a:srgbClr val="181818"/>
                </a:solidFill>
                <a:latin typeface="Arial"/>
                <a:cs typeface="Arial"/>
              </a:rPr>
              <a:t>Selesai</a:t>
            </a:r>
            <a:r>
              <a:rPr sz="2400" i="1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75" dirty="0">
                <a:solidFill>
                  <a:srgbClr val="181818"/>
                </a:solidFill>
                <a:latin typeface="Arial"/>
                <a:cs typeface="Arial"/>
              </a:rPr>
              <a:t>Pekerjaan</a:t>
            </a:r>
            <a:r>
              <a:rPr sz="2400" i="1" spc="-8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dan</a:t>
            </a:r>
            <a:r>
              <a:rPr sz="2400" i="1" spc="-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90" dirty="0">
                <a:solidFill>
                  <a:srgbClr val="181818"/>
                </a:solidFill>
                <a:latin typeface="Arial"/>
                <a:cs typeface="Arial"/>
              </a:rPr>
              <a:t>Pelunasan </a:t>
            </a:r>
            <a:r>
              <a:rPr sz="2400" i="1" spc="-30" dirty="0">
                <a:solidFill>
                  <a:srgbClr val="181818"/>
                </a:solidFill>
                <a:latin typeface="Arial"/>
                <a:cs typeface="Arial"/>
              </a:rPr>
              <a:t>Jaminan</a:t>
            </a:r>
            <a:r>
              <a:rPr sz="2400" i="1" spc="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81818"/>
                </a:solidFill>
                <a:latin typeface="Arial"/>
                <a:cs typeface="Arial"/>
              </a:rPr>
              <a:t>After</a:t>
            </a:r>
            <a:r>
              <a:rPr sz="2400" i="1" spc="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181818"/>
                </a:solidFill>
                <a:latin typeface="Arial"/>
                <a:cs typeface="Arial"/>
              </a:rPr>
              <a:t>Construction Services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0354" y="6096368"/>
            <a:ext cx="5718179" cy="41906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4900048" cy="431373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144000" y="3"/>
            <a:ext cx="9144000" cy="9016365"/>
            <a:chOff x="9144000" y="3"/>
            <a:chExt cx="9144000" cy="901636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65068" y="3"/>
              <a:ext cx="2522931" cy="34156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165128" y="2073488"/>
              <a:ext cx="7962265" cy="6923405"/>
            </a:xfrm>
            <a:custGeom>
              <a:avLst/>
              <a:gdLst/>
              <a:ahLst/>
              <a:cxnLst/>
              <a:rect l="l" t="t" r="r" b="b"/>
              <a:pathLst>
                <a:path w="7962265" h="6923405">
                  <a:moveTo>
                    <a:pt x="7901007" y="6923346"/>
                  </a:moveTo>
                  <a:lnTo>
                    <a:pt x="61695" y="6923346"/>
                  </a:lnTo>
                  <a:lnTo>
                    <a:pt x="37793" y="6918460"/>
                  </a:lnTo>
                  <a:lnTo>
                    <a:pt x="18170" y="6905175"/>
                  </a:lnTo>
                  <a:lnTo>
                    <a:pt x="4885" y="6885552"/>
                  </a:lnTo>
                  <a:lnTo>
                    <a:pt x="0" y="6861651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7900162" y="0"/>
                  </a:lnTo>
                  <a:lnTo>
                    <a:pt x="7924063" y="4885"/>
                  </a:lnTo>
                  <a:lnTo>
                    <a:pt x="7943686" y="18170"/>
                  </a:lnTo>
                  <a:lnTo>
                    <a:pt x="7956971" y="37793"/>
                  </a:lnTo>
                  <a:lnTo>
                    <a:pt x="7961857" y="61695"/>
                  </a:lnTo>
                  <a:lnTo>
                    <a:pt x="7961857" y="6860805"/>
                  </a:lnTo>
                  <a:lnTo>
                    <a:pt x="7957459" y="6885196"/>
                  </a:lnTo>
                  <a:lnTo>
                    <a:pt x="7944426" y="6905070"/>
                  </a:lnTo>
                  <a:lnTo>
                    <a:pt x="7924895" y="6918447"/>
                  </a:lnTo>
                  <a:lnTo>
                    <a:pt x="7901007" y="69233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4000" y="2052360"/>
              <a:ext cx="8003540" cy="6964045"/>
            </a:xfrm>
            <a:custGeom>
              <a:avLst/>
              <a:gdLst/>
              <a:ahLst/>
              <a:cxnLst/>
              <a:rect l="l" t="t" r="r" b="b"/>
              <a:pathLst>
                <a:path w="8003540" h="6964045">
                  <a:moveTo>
                    <a:pt x="7930233" y="6963962"/>
                  </a:moveTo>
                  <a:lnTo>
                    <a:pt x="74725" y="6963962"/>
                  </a:lnTo>
                  <a:lnTo>
                    <a:pt x="50628" y="6959079"/>
                  </a:lnTo>
                  <a:lnTo>
                    <a:pt x="24297" y="6941305"/>
                  </a:lnTo>
                  <a:lnTo>
                    <a:pt x="6523" y="6914974"/>
                  </a:lnTo>
                  <a:lnTo>
                    <a:pt x="0" y="6882780"/>
                  </a:lnTo>
                  <a:lnTo>
                    <a:pt x="0" y="82822"/>
                  </a:lnTo>
                  <a:lnTo>
                    <a:pt x="6523" y="50628"/>
                  </a:lnTo>
                  <a:lnTo>
                    <a:pt x="24297" y="24297"/>
                  </a:lnTo>
                  <a:lnTo>
                    <a:pt x="50628" y="6523"/>
                  </a:lnTo>
                  <a:lnTo>
                    <a:pt x="82821" y="0"/>
                  </a:lnTo>
                  <a:lnTo>
                    <a:pt x="7922137" y="0"/>
                  </a:lnTo>
                  <a:lnTo>
                    <a:pt x="7954329" y="6523"/>
                  </a:lnTo>
                  <a:lnTo>
                    <a:pt x="7980660" y="24297"/>
                  </a:lnTo>
                  <a:lnTo>
                    <a:pt x="7991072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2"/>
                  </a:lnTo>
                  <a:lnTo>
                    <a:pt x="39721" y="6882780"/>
                  </a:lnTo>
                  <a:lnTo>
                    <a:pt x="43128" y="6899497"/>
                  </a:lnTo>
                  <a:lnTo>
                    <a:pt x="52398" y="6913204"/>
                  </a:lnTo>
                  <a:lnTo>
                    <a:pt x="66105" y="6922474"/>
                  </a:lnTo>
                  <a:lnTo>
                    <a:pt x="82823" y="6925881"/>
                  </a:lnTo>
                  <a:lnTo>
                    <a:pt x="7991072" y="6925881"/>
                  </a:lnTo>
                  <a:lnTo>
                    <a:pt x="7980660" y="6941305"/>
                  </a:lnTo>
                  <a:lnTo>
                    <a:pt x="7954329" y="6959079"/>
                  </a:lnTo>
                  <a:lnTo>
                    <a:pt x="7930233" y="6963962"/>
                  </a:lnTo>
                  <a:close/>
                </a:path>
                <a:path w="8003540" h="6964045">
                  <a:moveTo>
                    <a:pt x="7991072" y="6925881"/>
                  </a:moveTo>
                  <a:lnTo>
                    <a:pt x="7922135" y="6925881"/>
                  </a:lnTo>
                  <a:lnTo>
                    <a:pt x="7938853" y="6922474"/>
                  </a:lnTo>
                  <a:lnTo>
                    <a:pt x="7952559" y="6913204"/>
                  </a:lnTo>
                  <a:lnTo>
                    <a:pt x="7961829" y="6899497"/>
                  </a:lnTo>
                  <a:lnTo>
                    <a:pt x="7965236" y="6882780"/>
                  </a:lnTo>
                  <a:lnTo>
                    <a:pt x="7965236" y="82822"/>
                  </a:lnTo>
                  <a:lnTo>
                    <a:pt x="7961829" y="66105"/>
                  </a:lnTo>
                  <a:lnTo>
                    <a:pt x="7952559" y="52398"/>
                  </a:lnTo>
                  <a:lnTo>
                    <a:pt x="7938853" y="43128"/>
                  </a:lnTo>
                  <a:lnTo>
                    <a:pt x="7922135" y="39721"/>
                  </a:lnTo>
                  <a:lnTo>
                    <a:pt x="7991072" y="39721"/>
                  </a:lnTo>
                  <a:lnTo>
                    <a:pt x="7998435" y="50628"/>
                  </a:lnTo>
                  <a:lnTo>
                    <a:pt x="8003486" y="75556"/>
                  </a:lnTo>
                  <a:lnTo>
                    <a:pt x="8003486" y="6890046"/>
                  </a:lnTo>
                  <a:lnTo>
                    <a:pt x="7998435" y="6914974"/>
                  </a:lnTo>
                  <a:lnTo>
                    <a:pt x="7991072" y="6925881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65128" y="1290171"/>
              <a:ext cx="7962265" cy="1000125"/>
            </a:xfrm>
            <a:custGeom>
              <a:avLst/>
              <a:gdLst/>
              <a:ahLst/>
              <a:cxnLst/>
              <a:rect l="l" t="t" r="r" b="b"/>
              <a:pathLst>
                <a:path w="7962265" h="1000125">
                  <a:moveTo>
                    <a:pt x="7901007" y="999548"/>
                  </a:moveTo>
                  <a:lnTo>
                    <a:pt x="61695" y="999548"/>
                  </a:lnTo>
                  <a:lnTo>
                    <a:pt x="37793" y="994662"/>
                  </a:lnTo>
                  <a:lnTo>
                    <a:pt x="18170" y="981377"/>
                  </a:lnTo>
                  <a:lnTo>
                    <a:pt x="4885" y="961754"/>
                  </a:lnTo>
                  <a:lnTo>
                    <a:pt x="0" y="937852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7900162" y="0"/>
                  </a:lnTo>
                  <a:lnTo>
                    <a:pt x="7924063" y="4885"/>
                  </a:lnTo>
                  <a:lnTo>
                    <a:pt x="7943686" y="18170"/>
                  </a:lnTo>
                  <a:lnTo>
                    <a:pt x="7956971" y="37793"/>
                  </a:lnTo>
                  <a:lnTo>
                    <a:pt x="7961857" y="61695"/>
                  </a:lnTo>
                  <a:lnTo>
                    <a:pt x="7961857" y="937007"/>
                  </a:lnTo>
                  <a:lnTo>
                    <a:pt x="7957459" y="961397"/>
                  </a:lnTo>
                  <a:lnTo>
                    <a:pt x="7944426" y="981271"/>
                  </a:lnTo>
                  <a:lnTo>
                    <a:pt x="7924895" y="994648"/>
                  </a:lnTo>
                  <a:lnTo>
                    <a:pt x="7901007" y="999548"/>
                  </a:lnTo>
                  <a:close/>
                </a:path>
              </a:pathLst>
            </a:custGeom>
            <a:solidFill>
              <a:srgbClr val="D9FA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44000" y="1269042"/>
              <a:ext cx="8003540" cy="1040130"/>
            </a:xfrm>
            <a:custGeom>
              <a:avLst/>
              <a:gdLst/>
              <a:ahLst/>
              <a:cxnLst/>
              <a:rect l="l" t="t" r="r" b="b"/>
              <a:pathLst>
                <a:path w="8003540" h="1040130">
                  <a:moveTo>
                    <a:pt x="7933395" y="1039523"/>
                  </a:moveTo>
                  <a:lnTo>
                    <a:pt x="71563" y="1039523"/>
                  </a:lnTo>
                  <a:lnTo>
                    <a:pt x="50628" y="1035281"/>
                  </a:lnTo>
                  <a:lnTo>
                    <a:pt x="24297" y="1017507"/>
                  </a:lnTo>
                  <a:lnTo>
                    <a:pt x="6523" y="991175"/>
                  </a:lnTo>
                  <a:lnTo>
                    <a:pt x="0" y="958982"/>
                  </a:lnTo>
                  <a:lnTo>
                    <a:pt x="0" y="82822"/>
                  </a:lnTo>
                  <a:lnTo>
                    <a:pt x="6523" y="50629"/>
                  </a:lnTo>
                  <a:lnTo>
                    <a:pt x="24297" y="24297"/>
                  </a:lnTo>
                  <a:lnTo>
                    <a:pt x="50628" y="6523"/>
                  </a:lnTo>
                  <a:lnTo>
                    <a:pt x="82823" y="0"/>
                  </a:lnTo>
                  <a:lnTo>
                    <a:pt x="7922136" y="0"/>
                  </a:lnTo>
                  <a:lnTo>
                    <a:pt x="7954329" y="6523"/>
                  </a:lnTo>
                  <a:lnTo>
                    <a:pt x="7980660" y="24297"/>
                  </a:lnTo>
                  <a:lnTo>
                    <a:pt x="7991072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2"/>
                  </a:lnTo>
                  <a:lnTo>
                    <a:pt x="39721" y="958982"/>
                  </a:lnTo>
                  <a:lnTo>
                    <a:pt x="43128" y="975699"/>
                  </a:lnTo>
                  <a:lnTo>
                    <a:pt x="52398" y="989406"/>
                  </a:lnTo>
                  <a:lnTo>
                    <a:pt x="66105" y="998676"/>
                  </a:lnTo>
                  <a:lnTo>
                    <a:pt x="82823" y="1002083"/>
                  </a:lnTo>
                  <a:lnTo>
                    <a:pt x="7991072" y="1002083"/>
                  </a:lnTo>
                  <a:lnTo>
                    <a:pt x="7980660" y="1017507"/>
                  </a:lnTo>
                  <a:lnTo>
                    <a:pt x="7954329" y="1035281"/>
                  </a:lnTo>
                  <a:lnTo>
                    <a:pt x="7933395" y="1039523"/>
                  </a:lnTo>
                  <a:close/>
                </a:path>
                <a:path w="8003540" h="1040130">
                  <a:moveTo>
                    <a:pt x="7991072" y="1002083"/>
                  </a:moveTo>
                  <a:lnTo>
                    <a:pt x="7922135" y="1002083"/>
                  </a:lnTo>
                  <a:lnTo>
                    <a:pt x="7938853" y="998676"/>
                  </a:lnTo>
                  <a:lnTo>
                    <a:pt x="7952559" y="989406"/>
                  </a:lnTo>
                  <a:lnTo>
                    <a:pt x="7961829" y="975699"/>
                  </a:lnTo>
                  <a:lnTo>
                    <a:pt x="7965236" y="958982"/>
                  </a:lnTo>
                  <a:lnTo>
                    <a:pt x="7965236" y="82822"/>
                  </a:lnTo>
                  <a:lnTo>
                    <a:pt x="7961829" y="66105"/>
                  </a:lnTo>
                  <a:lnTo>
                    <a:pt x="7952559" y="52398"/>
                  </a:lnTo>
                  <a:lnTo>
                    <a:pt x="7938853" y="43128"/>
                  </a:lnTo>
                  <a:lnTo>
                    <a:pt x="7922135" y="39721"/>
                  </a:lnTo>
                  <a:lnTo>
                    <a:pt x="7991072" y="39721"/>
                  </a:lnTo>
                  <a:lnTo>
                    <a:pt x="7998435" y="50629"/>
                  </a:lnTo>
                  <a:lnTo>
                    <a:pt x="8003486" y="75556"/>
                  </a:lnTo>
                  <a:lnTo>
                    <a:pt x="8003486" y="966248"/>
                  </a:lnTo>
                  <a:lnTo>
                    <a:pt x="7998435" y="991175"/>
                  </a:lnTo>
                  <a:lnTo>
                    <a:pt x="7991072" y="100208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7283" y="1590240"/>
              <a:ext cx="409574" cy="4095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9933" y="1590240"/>
              <a:ext cx="409574" cy="4095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22584" y="1590240"/>
              <a:ext cx="409574" cy="4095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3057" y="2461685"/>
              <a:ext cx="2428874" cy="242887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85021" y="1690029"/>
            <a:ext cx="9295130" cy="7692390"/>
            <a:chOff x="285021" y="1690029"/>
            <a:chExt cx="9295130" cy="769239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021" y="1690029"/>
              <a:ext cx="7611775" cy="76920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1493" y="3831484"/>
              <a:ext cx="3038474" cy="704849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863520" y="3387064"/>
            <a:ext cx="309499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170" dirty="0"/>
              <a:t>MARKET</a:t>
            </a:r>
            <a:endParaRPr sz="5500"/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24541" y="5617163"/>
            <a:ext cx="152400" cy="1523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24541" y="6169612"/>
            <a:ext cx="152400" cy="1523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24541" y="7274513"/>
            <a:ext cx="152400" cy="1523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24541" y="8379412"/>
            <a:ext cx="152400" cy="1523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259416" y="4813221"/>
            <a:ext cx="6322060" cy="389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5330" marR="2352040" indent="-723265">
              <a:lnSpc>
                <a:spcPct val="108200"/>
              </a:lnSpc>
              <a:spcBef>
                <a:spcPts val="100"/>
              </a:spcBef>
            </a:pPr>
            <a:r>
              <a:rPr sz="3350" i="1" spc="-100" dirty="0">
                <a:solidFill>
                  <a:srgbClr val="181818"/>
                </a:solidFill>
                <a:latin typeface="Arial"/>
                <a:cs typeface="Arial"/>
              </a:rPr>
              <a:t>Target</a:t>
            </a:r>
            <a:r>
              <a:rPr sz="3350" i="1" spc="-1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350" i="1" dirty="0">
                <a:solidFill>
                  <a:srgbClr val="181818"/>
                </a:solidFill>
                <a:latin typeface="Arial"/>
                <a:cs typeface="Arial"/>
              </a:rPr>
              <a:t>Market</a:t>
            </a:r>
            <a:r>
              <a:rPr sz="3350" i="1" spc="-2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350" i="1" spc="-315" dirty="0">
                <a:solidFill>
                  <a:srgbClr val="181818"/>
                </a:solidFill>
                <a:latin typeface="Arial"/>
                <a:cs typeface="Arial"/>
              </a:rPr>
              <a:t>: </a:t>
            </a:r>
            <a:r>
              <a:rPr sz="3350" i="1" spc="-20" dirty="0">
                <a:solidFill>
                  <a:srgbClr val="181818"/>
                </a:solidFill>
                <a:latin typeface="Arial"/>
                <a:cs typeface="Arial"/>
              </a:rPr>
              <a:t>Teman </a:t>
            </a:r>
            <a:r>
              <a:rPr sz="3350" i="1" spc="-50" dirty="0">
                <a:solidFill>
                  <a:srgbClr val="181818"/>
                </a:solidFill>
                <a:latin typeface="Arial"/>
                <a:cs typeface="Arial"/>
              </a:rPr>
              <a:t>Keluarga/Kerabat</a:t>
            </a:r>
            <a:endParaRPr sz="3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3350" i="1" spc="-10" dirty="0">
                <a:solidFill>
                  <a:srgbClr val="181818"/>
                </a:solidFill>
                <a:latin typeface="Arial"/>
                <a:cs typeface="Arial"/>
              </a:rPr>
              <a:t>Potential</a:t>
            </a:r>
            <a:r>
              <a:rPr sz="3350" i="1" spc="-18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350" i="1" spc="-10" dirty="0">
                <a:solidFill>
                  <a:srgbClr val="181818"/>
                </a:solidFill>
                <a:latin typeface="Arial"/>
                <a:cs typeface="Arial"/>
              </a:rPr>
              <a:t>Market</a:t>
            </a:r>
            <a:endParaRPr sz="3350" dirty="0">
              <a:latin typeface="Arial"/>
              <a:cs typeface="Arial"/>
            </a:endParaRPr>
          </a:p>
          <a:p>
            <a:pPr marL="12700" marR="184785" indent="722630">
              <a:lnSpc>
                <a:spcPct val="108200"/>
              </a:lnSpc>
            </a:pPr>
            <a:r>
              <a:rPr sz="3350" i="1" spc="-150" dirty="0">
                <a:solidFill>
                  <a:srgbClr val="181818"/>
                </a:solidFill>
                <a:latin typeface="Arial"/>
                <a:cs typeface="Arial"/>
              </a:rPr>
              <a:t>Teman</a:t>
            </a:r>
            <a:r>
              <a:rPr sz="3350" i="1" spc="-8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350" i="1" dirty="0">
                <a:solidFill>
                  <a:srgbClr val="181818"/>
                </a:solidFill>
                <a:latin typeface="Arial"/>
                <a:cs typeface="Arial"/>
              </a:rPr>
              <a:t>dari</a:t>
            </a:r>
            <a:r>
              <a:rPr sz="335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350" i="1" spc="-45" dirty="0">
                <a:solidFill>
                  <a:srgbClr val="181818"/>
                </a:solidFill>
                <a:latin typeface="Arial"/>
                <a:cs typeface="Arial"/>
              </a:rPr>
              <a:t>Keluarga/</a:t>
            </a:r>
            <a:r>
              <a:rPr sz="3350" i="1" spc="-45" dirty="0" err="1">
                <a:solidFill>
                  <a:srgbClr val="181818"/>
                </a:solidFill>
                <a:latin typeface="Arial"/>
                <a:cs typeface="Arial"/>
              </a:rPr>
              <a:t>Kerabat</a:t>
            </a:r>
            <a:r>
              <a:rPr sz="3350" i="1" spc="-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350" i="1" spc="-50" dirty="0">
                <a:solidFill>
                  <a:srgbClr val="181818"/>
                </a:solidFill>
                <a:latin typeface="Arial"/>
                <a:cs typeface="Arial"/>
              </a:rPr>
              <a:t>Avail</a:t>
            </a:r>
            <a:r>
              <a:rPr lang="en-US" sz="3350" i="1" spc="-50" dirty="0">
                <a:solidFill>
                  <a:srgbClr val="181818"/>
                </a:solidFill>
                <a:latin typeface="Arial"/>
                <a:cs typeface="Arial"/>
              </a:rPr>
              <a:t>abl</a:t>
            </a:r>
            <a:r>
              <a:rPr sz="3350" i="1" spc="-5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3350" i="1" spc="-1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350" i="1" spc="-10" dirty="0">
                <a:solidFill>
                  <a:srgbClr val="181818"/>
                </a:solidFill>
                <a:latin typeface="Arial"/>
                <a:cs typeface="Arial"/>
              </a:rPr>
              <a:t>Market</a:t>
            </a:r>
            <a:endParaRPr sz="3350" dirty="0">
              <a:latin typeface="Arial"/>
              <a:cs typeface="Arial"/>
            </a:endParaRPr>
          </a:p>
          <a:p>
            <a:pPr marL="735330">
              <a:lnSpc>
                <a:spcPct val="100000"/>
              </a:lnSpc>
              <a:spcBef>
                <a:spcPts val="330"/>
              </a:spcBef>
            </a:pPr>
            <a:r>
              <a:rPr sz="3350" i="1" spc="-90" dirty="0">
                <a:solidFill>
                  <a:srgbClr val="181818"/>
                </a:solidFill>
                <a:latin typeface="Arial"/>
                <a:cs typeface="Arial"/>
              </a:rPr>
              <a:t>Siapa</a:t>
            </a:r>
            <a:r>
              <a:rPr sz="3350" i="1" spc="-1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350" i="1" spc="-180" dirty="0">
                <a:solidFill>
                  <a:srgbClr val="181818"/>
                </a:solidFill>
                <a:latin typeface="Arial"/>
                <a:cs typeface="Arial"/>
              </a:rPr>
              <a:t>saja</a:t>
            </a:r>
            <a:r>
              <a:rPr sz="3350" i="1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350" i="1" spc="-20" dirty="0">
                <a:solidFill>
                  <a:srgbClr val="181818"/>
                </a:solidFill>
                <a:latin typeface="Arial"/>
                <a:cs typeface="Arial"/>
              </a:rPr>
              <a:t>yang</a:t>
            </a:r>
            <a:r>
              <a:rPr sz="3350" i="1" spc="-18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3350" i="1" spc="-45" dirty="0">
                <a:solidFill>
                  <a:srgbClr val="181818"/>
                </a:solidFill>
                <a:latin typeface="Arial"/>
                <a:cs typeface="Arial"/>
              </a:rPr>
              <a:t>membutuhkan</a:t>
            </a:r>
            <a:endParaRPr sz="335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66494" y="6315894"/>
            <a:ext cx="1367790" cy="8045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3515" marR="5080" indent="-171450">
              <a:lnSpc>
                <a:spcPts val="2780"/>
              </a:lnSpc>
              <a:spcBef>
                <a:spcPts val="675"/>
              </a:spcBef>
            </a:pPr>
            <a:r>
              <a:rPr sz="2800" b="1" spc="-175" dirty="0">
                <a:solidFill>
                  <a:srgbClr val="181818"/>
                </a:solidFill>
                <a:latin typeface="Cambria"/>
                <a:cs typeface="Cambria"/>
              </a:rPr>
              <a:t>Available </a:t>
            </a:r>
            <a:r>
              <a:rPr sz="2800" b="1" spc="-95" dirty="0">
                <a:solidFill>
                  <a:srgbClr val="181818"/>
                </a:solidFill>
                <a:latin typeface="Cambria"/>
                <a:cs typeface="Cambria"/>
              </a:rPr>
              <a:t>Market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98403" y="4660982"/>
            <a:ext cx="1026160" cy="8045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 indent="26034">
              <a:lnSpc>
                <a:spcPts val="2780"/>
              </a:lnSpc>
              <a:spcBef>
                <a:spcPts val="675"/>
              </a:spcBef>
            </a:pPr>
            <a:r>
              <a:rPr sz="2800" b="1" spc="-160" dirty="0">
                <a:solidFill>
                  <a:srgbClr val="181818"/>
                </a:solidFill>
                <a:latin typeface="Cambria"/>
                <a:cs typeface="Cambria"/>
              </a:rPr>
              <a:t>Target </a:t>
            </a:r>
            <a:r>
              <a:rPr sz="2800" b="1" spc="-254" dirty="0">
                <a:solidFill>
                  <a:srgbClr val="181818"/>
                </a:solidFill>
                <a:latin typeface="Cambria"/>
                <a:cs typeface="Cambria"/>
              </a:rPr>
              <a:t>Market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2520" y="3399729"/>
            <a:ext cx="1315085" cy="8045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56845" marR="5080" indent="-144780">
              <a:lnSpc>
                <a:spcPts val="2770"/>
              </a:lnSpc>
              <a:spcBef>
                <a:spcPts val="680"/>
              </a:spcBef>
            </a:pPr>
            <a:r>
              <a:rPr sz="2800" b="1" spc="-190" dirty="0">
                <a:solidFill>
                  <a:srgbClr val="FFFFFF"/>
                </a:solidFill>
                <a:latin typeface="Cambria"/>
                <a:cs typeface="Cambria"/>
              </a:rPr>
              <a:t>Potential </a:t>
            </a:r>
            <a:r>
              <a:rPr sz="2800" b="1" spc="-95" dirty="0">
                <a:solidFill>
                  <a:srgbClr val="FFFFFF"/>
                </a:solidFill>
                <a:latin typeface="Cambria"/>
                <a:cs typeface="Cambria"/>
              </a:rPr>
              <a:t>Market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3"/>
            <a:ext cx="1838324" cy="18383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160359" cy="424034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52679" y="6880352"/>
            <a:ext cx="1935320" cy="340664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02459" y="1402822"/>
            <a:ext cx="6416040" cy="1238250"/>
            <a:chOff x="10202459" y="1402822"/>
            <a:chExt cx="6416040" cy="1238250"/>
          </a:xfrm>
        </p:grpSpPr>
        <p:sp>
          <p:nvSpPr>
            <p:cNvPr id="5" name="object 5"/>
            <p:cNvSpPr/>
            <p:nvPr/>
          </p:nvSpPr>
          <p:spPr>
            <a:xfrm>
              <a:off x="10383582" y="1611238"/>
              <a:ext cx="6212205" cy="1005205"/>
            </a:xfrm>
            <a:custGeom>
              <a:avLst/>
              <a:gdLst/>
              <a:ahLst/>
              <a:cxnLst/>
              <a:rect l="l" t="t" r="r" b="b"/>
              <a:pathLst>
                <a:path w="6212205" h="1005205">
                  <a:moveTo>
                    <a:pt x="6099497" y="945070"/>
                  </a:moveTo>
                  <a:lnTo>
                    <a:pt x="5852295" y="945070"/>
                  </a:lnTo>
                  <a:lnTo>
                    <a:pt x="5895252" y="941706"/>
                  </a:lnTo>
                  <a:lnTo>
                    <a:pt x="5937090" y="931932"/>
                  </a:lnTo>
                  <a:lnTo>
                    <a:pt x="5977184" y="916231"/>
                  </a:lnTo>
                  <a:lnTo>
                    <a:pt x="6014906" y="895082"/>
                  </a:lnTo>
                  <a:lnTo>
                    <a:pt x="6049631" y="868968"/>
                  </a:lnTo>
                  <a:lnTo>
                    <a:pt x="6080732" y="838368"/>
                  </a:lnTo>
                  <a:lnTo>
                    <a:pt x="6107583" y="803765"/>
                  </a:lnTo>
                  <a:lnTo>
                    <a:pt x="6129557" y="765638"/>
                  </a:lnTo>
                  <a:lnTo>
                    <a:pt x="6146028" y="724469"/>
                  </a:lnTo>
                  <a:lnTo>
                    <a:pt x="6156370" y="680739"/>
                  </a:lnTo>
                  <a:lnTo>
                    <a:pt x="6159957" y="634928"/>
                  </a:lnTo>
                  <a:lnTo>
                    <a:pt x="6159957" y="101726"/>
                  </a:lnTo>
                  <a:lnTo>
                    <a:pt x="6158988" y="75713"/>
                  </a:lnTo>
                  <a:lnTo>
                    <a:pt x="6155925" y="49932"/>
                  </a:lnTo>
                  <a:lnTo>
                    <a:pt x="6150537" y="24617"/>
                  </a:lnTo>
                  <a:lnTo>
                    <a:pt x="6142590" y="0"/>
                  </a:lnTo>
                  <a:lnTo>
                    <a:pt x="6171238" y="39891"/>
                  </a:lnTo>
                  <a:lnTo>
                    <a:pt x="6193142" y="84668"/>
                  </a:lnTo>
                  <a:lnTo>
                    <a:pt x="6207136" y="133632"/>
                  </a:lnTo>
                  <a:lnTo>
                    <a:pt x="6212060" y="186085"/>
                  </a:lnTo>
                  <a:lnTo>
                    <a:pt x="6212060" y="719287"/>
                  </a:lnTo>
                  <a:lnTo>
                    <a:pt x="6208291" y="765260"/>
                  </a:lnTo>
                  <a:lnTo>
                    <a:pt x="6197391" y="808985"/>
                  </a:lnTo>
                  <a:lnTo>
                    <a:pt x="6179971" y="849852"/>
                  </a:lnTo>
                  <a:lnTo>
                    <a:pt x="6156641" y="887250"/>
                  </a:lnTo>
                  <a:lnTo>
                    <a:pt x="6128011" y="920569"/>
                  </a:lnTo>
                  <a:lnTo>
                    <a:pt x="6099497" y="945070"/>
                  </a:lnTo>
                  <a:close/>
                </a:path>
                <a:path w="6212205" h="1005205">
                  <a:moveTo>
                    <a:pt x="5926730" y="1004618"/>
                  </a:moveTo>
                  <a:lnTo>
                    <a:pt x="223484" y="1004618"/>
                  </a:lnTo>
                  <a:lnTo>
                    <a:pt x="167064" y="1000826"/>
                  </a:lnTo>
                  <a:lnTo>
                    <a:pt x="116871" y="989770"/>
                  </a:lnTo>
                  <a:lnTo>
                    <a:pt x="72540" y="971926"/>
                  </a:lnTo>
                  <a:lnTo>
                    <a:pt x="33705" y="947770"/>
                  </a:lnTo>
                  <a:lnTo>
                    <a:pt x="0" y="917778"/>
                  </a:lnTo>
                  <a:lnTo>
                    <a:pt x="30626" y="929369"/>
                  </a:lnTo>
                  <a:lnTo>
                    <a:pt x="62648" y="937937"/>
                  </a:lnTo>
                  <a:lnTo>
                    <a:pt x="95601" y="943248"/>
                  </a:lnTo>
                  <a:lnTo>
                    <a:pt x="129019" y="945070"/>
                  </a:lnTo>
                  <a:lnTo>
                    <a:pt x="6099497" y="945070"/>
                  </a:lnTo>
                  <a:lnTo>
                    <a:pt x="6094692" y="949199"/>
                  </a:lnTo>
                  <a:lnTo>
                    <a:pt x="6057294" y="972529"/>
                  </a:lnTo>
                  <a:lnTo>
                    <a:pt x="6016427" y="989949"/>
                  </a:lnTo>
                  <a:lnTo>
                    <a:pt x="5972702" y="1000849"/>
                  </a:lnTo>
                  <a:lnTo>
                    <a:pt x="5926730" y="1004618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27270" y="1427633"/>
              <a:ext cx="6289040" cy="1104265"/>
            </a:xfrm>
            <a:custGeom>
              <a:avLst/>
              <a:gdLst/>
              <a:ahLst/>
              <a:cxnLst/>
              <a:rect l="l" t="t" r="r" b="b"/>
              <a:pathLst>
                <a:path w="6289040" h="1104264">
                  <a:moveTo>
                    <a:pt x="6003645" y="1103863"/>
                  </a:moveTo>
                  <a:lnTo>
                    <a:pt x="285330" y="1103863"/>
                  </a:lnTo>
                  <a:lnTo>
                    <a:pt x="239357" y="1100161"/>
                  </a:lnTo>
                  <a:lnTo>
                    <a:pt x="195632" y="1089433"/>
                  </a:lnTo>
                  <a:lnTo>
                    <a:pt x="154765" y="1072244"/>
                  </a:lnTo>
                  <a:lnTo>
                    <a:pt x="117367" y="1049159"/>
                  </a:lnTo>
                  <a:lnTo>
                    <a:pt x="84048" y="1020745"/>
                  </a:lnTo>
                  <a:lnTo>
                    <a:pt x="55418" y="987567"/>
                  </a:lnTo>
                  <a:lnTo>
                    <a:pt x="32088" y="950192"/>
                  </a:lnTo>
                  <a:lnTo>
                    <a:pt x="14668" y="909183"/>
                  </a:lnTo>
                  <a:lnTo>
                    <a:pt x="3768" y="865108"/>
                  </a:lnTo>
                  <a:lnTo>
                    <a:pt x="0" y="818532"/>
                  </a:lnTo>
                  <a:lnTo>
                    <a:pt x="0" y="285330"/>
                  </a:lnTo>
                  <a:lnTo>
                    <a:pt x="3768" y="239357"/>
                  </a:lnTo>
                  <a:lnTo>
                    <a:pt x="14668" y="195632"/>
                  </a:lnTo>
                  <a:lnTo>
                    <a:pt x="32088" y="154765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5" y="32088"/>
                  </a:lnTo>
                  <a:lnTo>
                    <a:pt x="195632" y="14668"/>
                  </a:lnTo>
                  <a:lnTo>
                    <a:pt x="239357" y="3768"/>
                  </a:lnTo>
                  <a:lnTo>
                    <a:pt x="285330" y="0"/>
                  </a:lnTo>
                  <a:lnTo>
                    <a:pt x="6003645" y="0"/>
                  </a:lnTo>
                  <a:lnTo>
                    <a:pt x="6049618" y="3768"/>
                  </a:lnTo>
                  <a:lnTo>
                    <a:pt x="6093343" y="14668"/>
                  </a:lnTo>
                  <a:lnTo>
                    <a:pt x="6134210" y="32088"/>
                  </a:lnTo>
                  <a:lnTo>
                    <a:pt x="6171609" y="55418"/>
                  </a:lnTo>
                  <a:lnTo>
                    <a:pt x="6204928" y="84048"/>
                  </a:lnTo>
                  <a:lnTo>
                    <a:pt x="6233558" y="117367"/>
                  </a:lnTo>
                  <a:lnTo>
                    <a:pt x="6256888" y="154765"/>
                  </a:lnTo>
                  <a:lnTo>
                    <a:pt x="6274308" y="195632"/>
                  </a:lnTo>
                  <a:lnTo>
                    <a:pt x="6285208" y="239357"/>
                  </a:lnTo>
                  <a:lnTo>
                    <a:pt x="6288976" y="285330"/>
                  </a:lnTo>
                  <a:lnTo>
                    <a:pt x="6288976" y="818532"/>
                  </a:lnTo>
                  <a:lnTo>
                    <a:pt x="6285208" y="864505"/>
                  </a:lnTo>
                  <a:lnTo>
                    <a:pt x="6274308" y="908230"/>
                  </a:lnTo>
                  <a:lnTo>
                    <a:pt x="6256888" y="949097"/>
                  </a:lnTo>
                  <a:lnTo>
                    <a:pt x="6233558" y="986495"/>
                  </a:lnTo>
                  <a:lnTo>
                    <a:pt x="6204928" y="1019815"/>
                  </a:lnTo>
                  <a:lnTo>
                    <a:pt x="6171609" y="1048444"/>
                  </a:lnTo>
                  <a:lnTo>
                    <a:pt x="6134210" y="1071775"/>
                  </a:lnTo>
                  <a:lnTo>
                    <a:pt x="6093343" y="1089195"/>
                  </a:lnTo>
                  <a:lnTo>
                    <a:pt x="6049618" y="1100094"/>
                  </a:lnTo>
                  <a:lnTo>
                    <a:pt x="6003645" y="1103863"/>
                  </a:lnTo>
                  <a:close/>
                </a:path>
              </a:pathLst>
            </a:custGeom>
            <a:solidFill>
              <a:srgbClr val="FFFA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02459" y="1402822"/>
              <a:ext cx="6416040" cy="1238250"/>
            </a:xfrm>
            <a:custGeom>
              <a:avLst/>
              <a:gdLst/>
              <a:ahLst/>
              <a:cxnLst/>
              <a:rect l="l" t="t" r="r" b="b"/>
              <a:pathLst>
                <a:path w="6416040" h="1238250">
                  <a:moveTo>
                    <a:pt x="6105372" y="1237844"/>
                  </a:moveTo>
                  <a:lnTo>
                    <a:pt x="410215" y="1237844"/>
                  </a:lnTo>
                  <a:lnTo>
                    <a:pt x="354781" y="1234293"/>
                  </a:lnTo>
                  <a:lnTo>
                    <a:pt x="304078" y="1224014"/>
                  </a:lnTo>
                  <a:lnTo>
                    <a:pt x="258178" y="1207572"/>
                  </a:lnTo>
                  <a:lnTo>
                    <a:pt x="217154" y="1185531"/>
                  </a:lnTo>
                  <a:lnTo>
                    <a:pt x="181077" y="1158455"/>
                  </a:lnTo>
                  <a:lnTo>
                    <a:pt x="150021" y="1126909"/>
                  </a:lnTo>
                  <a:lnTo>
                    <a:pt x="124057" y="1091457"/>
                  </a:lnTo>
                  <a:lnTo>
                    <a:pt x="89022" y="1060328"/>
                  </a:lnTo>
                  <a:lnTo>
                    <a:pt x="58812" y="1024375"/>
                  </a:lnTo>
                  <a:lnTo>
                    <a:pt x="34115" y="984148"/>
                  </a:lnTo>
                  <a:lnTo>
                    <a:pt x="15622" y="940200"/>
                  </a:lnTo>
                  <a:lnTo>
                    <a:pt x="4020" y="893081"/>
                  </a:lnTo>
                  <a:lnTo>
                    <a:pt x="0" y="843343"/>
                  </a:lnTo>
                  <a:lnTo>
                    <a:pt x="0" y="310141"/>
                  </a:lnTo>
                  <a:lnTo>
                    <a:pt x="3364" y="264331"/>
                  </a:lnTo>
                  <a:lnTo>
                    <a:pt x="13138" y="220600"/>
                  </a:lnTo>
                  <a:lnTo>
                    <a:pt x="28839" y="179431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1" y="76102"/>
                  </a:lnTo>
                  <a:lnTo>
                    <a:pt x="141305" y="49987"/>
                  </a:lnTo>
                  <a:lnTo>
                    <a:pt x="179432" y="28839"/>
                  </a:lnTo>
                  <a:lnTo>
                    <a:pt x="220601" y="13137"/>
                  </a:lnTo>
                  <a:lnTo>
                    <a:pt x="264331" y="3364"/>
                  </a:lnTo>
                  <a:lnTo>
                    <a:pt x="310137" y="0"/>
                  </a:lnTo>
                  <a:lnTo>
                    <a:pt x="6028460" y="0"/>
                  </a:lnTo>
                  <a:lnTo>
                    <a:pt x="6082915" y="4812"/>
                  </a:lnTo>
                  <a:lnTo>
                    <a:pt x="6134135" y="18654"/>
                  </a:lnTo>
                  <a:lnTo>
                    <a:pt x="6147366" y="24811"/>
                  </a:lnTo>
                  <a:lnTo>
                    <a:pt x="310142" y="24811"/>
                  </a:lnTo>
                  <a:lnTo>
                    <a:pt x="264169" y="28579"/>
                  </a:lnTo>
                  <a:lnTo>
                    <a:pt x="220444" y="39479"/>
                  </a:lnTo>
                  <a:lnTo>
                    <a:pt x="179577" y="56899"/>
                  </a:lnTo>
                  <a:lnTo>
                    <a:pt x="142179" y="80229"/>
                  </a:lnTo>
                  <a:lnTo>
                    <a:pt x="108859" y="108859"/>
                  </a:lnTo>
                  <a:lnTo>
                    <a:pt x="80230" y="142178"/>
                  </a:lnTo>
                  <a:lnTo>
                    <a:pt x="56899" y="179576"/>
                  </a:lnTo>
                  <a:lnTo>
                    <a:pt x="39479" y="220443"/>
                  </a:lnTo>
                  <a:lnTo>
                    <a:pt x="28580" y="264168"/>
                  </a:lnTo>
                  <a:lnTo>
                    <a:pt x="24811" y="310141"/>
                  </a:lnTo>
                  <a:lnTo>
                    <a:pt x="24811" y="843343"/>
                  </a:lnTo>
                  <a:lnTo>
                    <a:pt x="28580" y="889919"/>
                  </a:lnTo>
                  <a:lnTo>
                    <a:pt x="39479" y="933994"/>
                  </a:lnTo>
                  <a:lnTo>
                    <a:pt x="56899" y="975003"/>
                  </a:lnTo>
                  <a:lnTo>
                    <a:pt x="80230" y="1012378"/>
                  </a:lnTo>
                  <a:lnTo>
                    <a:pt x="108859" y="1045556"/>
                  </a:lnTo>
                  <a:lnTo>
                    <a:pt x="142179" y="1073970"/>
                  </a:lnTo>
                  <a:lnTo>
                    <a:pt x="179577" y="1097055"/>
                  </a:lnTo>
                  <a:lnTo>
                    <a:pt x="220444" y="1114244"/>
                  </a:lnTo>
                  <a:lnTo>
                    <a:pt x="264169" y="1124972"/>
                  </a:lnTo>
                  <a:lnTo>
                    <a:pt x="279331" y="1126193"/>
                  </a:lnTo>
                  <a:lnTo>
                    <a:pt x="183604" y="1126193"/>
                  </a:lnTo>
                  <a:lnTo>
                    <a:pt x="217334" y="1156185"/>
                  </a:lnTo>
                  <a:lnTo>
                    <a:pt x="256344" y="1180341"/>
                  </a:lnTo>
                  <a:lnTo>
                    <a:pt x="301150" y="1198186"/>
                  </a:lnTo>
                  <a:lnTo>
                    <a:pt x="352268" y="1209242"/>
                  </a:lnTo>
                  <a:lnTo>
                    <a:pt x="410215" y="1213033"/>
                  </a:lnTo>
                  <a:lnTo>
                    <a:pt x="6225520" y="1213033"/>
                  </a:lnTo>
                  <a:lnTo>
                    <a:pt x="6194913" y="1224706"/>
                  </a:lnTo>
                  <a:lnTo>
                    <a:pt x="6151183" y="1234480"/>
                  </a:lnTo>
                  <a:lnTo>
                    <a:pt x="6105372" y="1237844"/>
                  </a:lnTo>
                  <a:close/>
                </a:path>
                <a:path w="6416040" h="1238250">
                  <a:moveTo>
                    <a:pt x="6151086" y="1128674"/>
                  </a:moveTo>
                  <a:lnTo>
                    <a:pt x="6028456" y="1128674"/>
                  </a:lnTo>
                  <a:lnTo>
                    <a:pt x="6074429" y="1124905"/>
                  </a:lnTo>
                  <a:lnTo>
                    <a:pt x="6118155" y="1114006"/>
                  </a:lnTo>
                  <a:lnTo>
                    <a:pt x="6159022" y="1096586"/>
                  </a:lnTo>
                  <a:lnTo>
                    <a:pt x="6196420" y="1073255"/>
                  </a:lnTo>
                  <a:lnTo>
                    <a:pt x="6229739" y="1044626"/>
                  </a:lnTo>
                  <a:lnTo>
                    <a:pt x="6258369" y="1011306"/>
                  </a:lnTo>
                  <a:lnTo>
                    <a:pt x="6281699" y="973908"/>
                  </a:lnTo>
                  <a:lnTo>
                    <a:pt x="6299119" y="933042"/>
                  </a:lnTo>
                  <a:lnTo>
                    <a:pt x="6310019" y="889316"/>
                  </a:lnTo>
                  <a:lnTo>
                    <a:pt x="6313788" y="843343"/>
                  </a:lnTo>
                  <a:lnTo>
                    <a:pt x="6313788" y="310141"/>
                  </a:lnTo>
                  <a:lnTo>
                    <a:pt x="6310019" y="264168"/>
                  </a:lnTo>
                  <a:lnTo>
                    <a:pt x="6299119" y="220443"/>
                  </a:lnTo>
                  <a:lnTo>
                    <a:pt x="6281699" y="179576"/>
                  </a:lnTo>
                  <a:lnTo>
                    <a:pt x="6258369" y="142178"/>
                  </a:lnTo>
                  <a:lnTo>
                    <a:pt x="6229739" y="108859"/>
                  </a:lnTo>
                  <a:lnTo>
                    <a:pt x="6196420" y="80229"/>
                  </a:lnTo>
                  <a:lnTo>
                    <a:pt x="6159022" y="56899"/>
                  </a:lnTo>
                  <a:lnTo>
                    <a:pt x="6118155" y="39479"/>
                  </a:lnTo>
                  <a:lnTo>
                    <a:pt x="6074429" y="28579"/>
                  </a:lnTo>
                  <a:lnTo>
                    <a:pt x="6028456" y="24811"/>
                  </a:lnTo>
                  <a:lnTo>
                    <a:pt x="6147366" y="24811"/>
                  </a:lnTo>
                  <a:lnTo>
                    <a:pt x="6181357" y="40628"/>
                  </a:lnTo>
                  <a:lnTo>
                    <a:pt x="6223823" y="69839"/>
                  </a:lnTo>
                  <a:lnTo>
                    <a:pt x="6260776" y="105390"/>
                  </a:lnTo>
                  <a:lnTo>
                    <a:pt x="6291458" y="146386"/>
                  </a:lnTo>
                  <a:lnTo>
                    <a:pt x="6326492" y="177515"/>
                  </a:lnTo>
                  <a:lnTo>
                    <a:pt x="6352455" y="208415"/>
                  </a:lnTo>
                  <a:lnTo>
                    <a:pt x="6323713" y="208415"/>
                  </a:lnTo>
                  <a:lnTo>
                    <a:pt x="6330613" y="233032"/>
                  </a:lnTo>
                  <a:lnTo>
                    <a:pt x="6336118" y="258348"/>
                  </a:lnTo>
                  <a:lnTo>
                    <a:pt x="6339762" y="284128"/>
                  </a:lnTo>
                  <a:lnTo>
                    <a:pt x="6341080" y="310141"/>
                  </a:lnTo>
                  <a:lnTo>
                    <a:pt x="6341080" y="843343"/>
                  </a:lnTo>
                  <a:lnTo>
                    <a:pt x="6337715" y="889154"/>
                  </a:lnTo>
                  <a:lnTo>
                    <a:pt x="6327942" y="932884"/>
                  </a:lnTo>
                  <a:lnTo>
                    <a:pt x="6312240" y="974053"/>
                  </a:lnTo>
                  <a:lnTo>
                    <a:pt x="6291092" y="1012180"/>
                  </a:lnTo>
                  <a:lnTo>
                    <a:pt x="6264978" y="1046784"/>
                  </a:lnTo>
                  <a:lnTo>
                    <a:pt x="6234378" y="1077383"/>
                  </a:lnTo>
                  <a:lnTo>
                    <a:pt x="6199775" y="1103498"/>
                  </a:lnTo>
                  <a:lnTo>
                    <a:pt x="6161648" y="1124646"/>
                  </a:lnTo>
                  <a:lnTo>
                    <a:pt x="6151086" y="1128674"/>
                  </a:lnTo>
                  <a:close/>
                </a:path>
                <a:path w="6416040" h="1238250">
                  <a:moveTo>
                    <a:pt x="6225520" y="1213033"/>
                  </a:moveTo>
                  <a:lnTo>
                    <a:pt x="6105372" y="1213033"/>
                  </a:lnTo>
                  <a:lnTo>
                    <a:pt x="6151415" y="1209264"/>
                  </a:lnTo>
                  <a:lnTo>
                    <a:pt x="6195328" y="1198364"/>
                  </a:lnTo>
                  <a:lnTo>
                    <a:pt x="6236473" y="1180944"/>
                  </a:lnTo>
                  <a:lnTo>
                    <a:pt x="6274209" y="1157614"/>
                  </a:lnTo>
                  <a:lnTo>
                    <a:pt x="6307895" y="1128984"/>
                  </a:lnTo>
                  <a:lnTo>
                    <a:pt x="6336892" y="1095665"/>
                  </a:lnTo>
                  <a:lnTo>
                    <a:pt x="6360559" y="1058267"/>
                  </a:lnTo>
                  <a:lnTo>
                    <a:pt x="6378257" y="1017400"/>
                  </a:lnTo>
                  <a:lnTo>
                    <a:pt x="6389249" y="974053"/>
                  </a:lnTo>
                  <a:lnTo>
                    <a:pt x="6393183" y="927702"/>
                  </a:lnTo>
                  <a:lnTo>
                    <a:pt x="6393183" y="394500"/>
                  </a:lnTo>
                  <a:lnTo>
                    <a:pt x="6388260" y="342047"/>
                  </a:lnTo>
                  <a:lnTo>
                    <a:pt x="6374265" y="293084"/>
                  </a:lnTo>
                  <a:lnTo>
                    <a:pt x="6352362" y="248307"/>
                  </a:lnTo>
                  <a:lnTo>
                    <a:pt x="6323713" y="208415"/>
                  </a:lnTo>
                  <a:lnTo>
                    <a:pt x="6352455" y="208415"/>
                  </a:lnTo>
                  <a:lnTo>
                    <a:pt x="6381398" y="253696"/>
                  </a:lnTo>
                  <a:lnTo>
                    <a:pt x="6399891" y="297644"/>
                  </a:lnTo>
                  <a:lnTo>
                    <a:pt x="6411493" y="344763"/>
                  </a:lnTo>
                  <a:lnTo>
                    <a:pt x="6415513" y="394500"/>
                  </a:lnTo>
                  <a:lnTo>
                    <a:pt x="6415513" y="927702"/>
                  </a:lnTo>
                  <a:lnTo>
                    <a:pt x="6412149" y="973513"/>
                  </a:lnTo>
                  <a:lnTo>
                    <a:pt x="6402375" y="1017243"/>
                  </a:lnTo>
                  <a:lnTo>
                    <a:pt x="6386674" y="1058412"/>
                  </a:lnTo>
                  <a:lnTo>
                    <a:pt x="6365490" y="1096586"/>
                  </a:lnTo>
                  <a:lnTo>
                    <a:pt x="6339411" y="1131142"/>
                  </a:lnTo>
                  <a:lnTo>
                    <a:pt x="6308812" y="1161742"/>
                  </a:lnTo>
                  <a:lnTo>
                    <a:pt x="6274208" y="1187856"/>
                  </a:lnTo>
                  <a:lnTo>
                    <a:pt x="6236082" y="1209005"/>
                  </a:lnTo>
                  <a:lnTo>
                    <a:pt x="6225520" y="1213033"/>
                  </a:lnTo>
                  <a:close/>
                </a:path>
                <a:path w="6416040" h="1238250">
                  <a:moveTo>
                    <a:pt x="6030939" y="1153486"/>
                  </a:moveTo>
                  <a:lnTo>
                    <a:pt x="312623" y="1153486"/>
                  </a:lnTo>
                  <a:lnTo>
                    <a:pt x="278158" y="1151664"/>
                  </a:lnTo>
                  <a:lnTo>
                    <a:pt x="245322" y="1146352"/>
                  </a:lnTo>
                  <a:lnTo>
                    <a:pt x="213881" y="1137785"/>
                  </a:lnTo>
                  <a:lnTo>
                    <a:pt x="183604" y="1126193"/>
                  </a:lnTo>
                  <a:lnTo>
                    <a:pt x="279331" y="1126193"/>
                  </a:lnTo>
                  <a:lnTo>
                    <a:pt x="310142" y="1128674"/>
                  </a:lnTo>
                  <a:lnTo>
                    <a:pt x="6151086" y="1128674"/>
                  </a:lnTo>
                  <a:lnTo>
                    <a:pt x="6120479" y="1140347"/>
                  </a:lnTo>
                  <a:lnTo>
                    <a:pt x="6076749" y="1150121"/>
                  </a:lnTo>
                  <a:lnTo>
                    <a:pt x="6030939" y="115348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02459" y="5786206"/>
            <a:ext cx="6416040" cy="1238250"/>
            <a:chOff x="10202459" y="5786206"/>
            <a:chExt cx="6416040" cy="1238250"/>
          </a:xfrm>
        </p:grpSpPr>
        <p:sp>
          <p:nvSpPr>
            <p:cNvPr id="9" name="object 9"/>
            <p:cNvSpPr/>
            <p:nvPr/>
          </p:nvSpPr>
          <p:spPr>
            <a:xfrm>
              <a:off x="10383582" y="5994621"/>
              <a:ext cx="6212205" cy="1005205"/>
            </a:xfrm>
            <a:custGeom>
              <a:avLst/>
              <a:gdLst/>
              <a:ahLst/>
              <a:cxnLst/>
              <a:rect l="l" t="t" r="r" b="b"/>
              <a:pathLst>
                <a:path w="6212205" h="1005204">
                  <a:moveTo>
                    <a:pt x="6099497" y="945070"/>
                  </a:moveTo>
                  <a:lnTo>
                    <a:pt x="5852295" y="945070"/>
                  </a:lnTo>
                  <a:lnTo>
                    <a:pt x="5895252" y="941706"/>
                  </a:lnTo>
                  <a:lnTo>
                    <a:pt x="5937090" y="931932"/>
                  </a:lnTo>
                  <a:lnTo>
                    <a:pt x="5977184" y="916231"/>
                  </a:lnTo>
                  <a:lnTo>
                    <a:pt x="6014906" y="895082"/>
                  </a:lnTo>
                  <a:lnTo>
                    <a:pt x="6049631" y="868968"/>
                  </a:lnTo>
                  <a:lnTo>
                    <a:pt x="6080732" y="838368"/>
                  </a:lnTo>
                  <a:lnTo>
                    <a:pt x="6107583" y="803765"/>
                  </a:lnTo>
                  <a:lnTo>
                    <a:pt x="6129557" y="765638"/>
                  </a:lnTo>
                  <a:lnTo>
                    <a:pt x="6146028" y="724469"/>
                  </a:lnTo>
                  <a:lnTo>
                    <a:pt x="6156370" y="680739"/>
                  </a:lnTo>
                  <a:lnTo>
                    <a:pt x="6159957" y="634928"/>
                  </a:lnTo>
                  <a:lnTo>
                    <a:pt x="6159957" y="101726"/>
                  </a:lnTo>
                  <a:lnTo>
                    <a:pt x="6158988" y="75713"/>
                  </a:lnTo>
                  <a:lnTo>
                    <a:pt x="6155925" y="49932"/>
                  </a:lnTo>
                  <a:lnTo>
                    <a:pt x="6150537" y="24617"/>
                  </a:lnTo>
                  <a:lnTo>
                    <a:pt x="6142590" y="0"/>
                  </a:lnTo>
                  <a:lnTo>
                    <a:pt x="6171238" y="39891"/>
                  </a:lnTo>
                  <a:lnTo>
                    <a:pt x="6193142" y="84668"/>
                  </a:lnTo>
                  <a:lnTo>
                    <a:pt x="6207136" y="133632"/>
                  </a:lnTo>
                  <a:lnTo>
                    <a:pt x="6212060" y="186085"/>
                  </a:lnTo>
                  <a:lnTo>
                    <a:pt x="6212060" y="719287"/>
                  </a:lnTo>
                  <a:lnTo>
                    <a:pt x="6208291" y="765260"/>
                  </a:lnTo>
                  <a:lnTo>
                    <a:pt x="6197391" y="808985"/>
                  </a:lnTo>
                  <a:lnTo>
                    <a:pt x="6179971" y="849852"/>
                  </a:lnTo>
                  <a:lnTo>
                    <a:pt x="6156641" y="887250"/>
                  </a:lnTo>
                  <a:lnTo>
                    <a:pt x="6128011" y="920569"/>
                  </a:lnTo>
                  <a:lnTo>
                    <a:pt x="6099497" y="945070"/>
                  </a:lnTo>
                  <a:close/>
                </a:path>
                <a:path w="6212205" h="1005204">
                  <a:moveTo>
                    <a:pt x="5926730" y="1004618"/>
                  </a:moveTo>
                  <a:lnTo>
                    <a:pt x="223484" y="1004618"/>
                  </a:lnTo>
                  <a:lnTo>
                    <a:pt x="167064" y="1000827"/>
                  </a:lnTo>
                  <a:lnTo>
                    <a:pt x="116871" y="989771"/>
                  </a:lnTo>
                  <a:lnTo>
                    <a:pt x="72540" y="971926"/>
                  </a:lnTo>
                  <a:lnTo>
                    <a:pt x="33705" y="947770"/>
                  </a:lnTo>
                  <a:lnTo>
                    <a:pt x="0" y="917778"/>
                  </a:lnTo>
                  <a:lnTo>
                    <a:pt x="30626" y="929369"/>
                  </a:lnTo>
                  <a:lnTo>
                    <a:pt x="62648" y="937937"/>
                  </a:lnTo>
                  <a:lnTo>
                    <a:pt x="95601" y="943248"/>
                  </a:lnTo>
                  <a:lnTo>
                    <a:pt x="129019" y="945070"/>
                  </a:lnTo>
                  <a:lnTo>
                    <a:pt x="6099497" y="945070"/>
                  </a:lnTo>
                  <a:lnTo>
                    <a:pt x="6094692" y="949199"/>
                  </a:lnTo>
                  <a:lnTo>
                    <a:pt x="6057294" y="972529"/>
                  </a:lnTo>
                  <a:lnTo>
                    <a:pt x="6016427" y="989949"/>
                  </a:lnTo>
                  <a:lnTo>
                    <a:pt x="5972702" y="1000849"/>
                  </a:lnTo>
                  <a:lnTo>
                    <a:pt x="5926730" y="1004618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27270" y="5811017"/>
              <a:ext cx="6289040" cy="1104265"/>
            </a:xfrm>
            <a:custGeom>
              <a:avLst/>
              <a:gdLst/>
              <a:ahLst/>
              <a:cxnLst/>
              <a:rect l="l" t="t" r="r" b="b"/>
              <a:pathLst>
                <a:path w="6289040" h="1104265">
                  <a:moveTo>
                    <a:pt x="6003645" y="1103863"/>
                  </a:moveTo>
                  <a:lnTo>
                    <a:pt x="285330" y="1103863"/>
                  </a:lnTo>
                  <a:lnTo>
                    <a:pt x="239357" y="1100162"/>
                  </a:lnTo>
                  <a:lnTo>
                    <a:pt x="195632" y="1089433"/>
                  </a:lnTo>
                  <a:lnTo>
                    <a:pt x="154765" y="1072244"/>
                  </a:lnTo>
                  <a:lnTo>
                    <a:pt x="117367" y="1049159"/>
                  </a:lnTo>
                  <a:lnTo>
                    <a:pt x="84048" y="1020745"/>
                  </a:lnTo>
                  <a:lnTo>
                    <a:pt x="55418" y="987567"/>
                  </a:lnTo>
                  <a:lnTo>
                    <a:pt x="32088" y="950191"/>
                  </a:lnTo>
                  <a:lnTo>
                    <a:pt x="14668" y="909183"/>
                  </a:lnTo>
                  <a:lnTo>
                    <a:pt x="3768" y="865108"/>
                  </a:lnTo>
                  <a:lnTo>
                    <a:pt x="0" y="818532"/>
                  </a:lnTo>
                  <a:lnTo>
                    <a:pt x="0" y="285330"/>
                  </a:lnTo>
                  <a:lnTo>
                    <a:pt x="3768" y="239357"/>
                  </a:lnTo>
                  <a:lnTo>
                    <a:pt x="14668" y="195632"/>
                  </a:lnTo>
                  <a:lnTo>
                    <a:pt x="32088" y="154765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5" y="32088"/>
                  </a:lnTo>
                  <a:lnTo>
                    <a:pt x="195632" y="14668"/>
                  </a:lnTo>
                  <a:lnTo>
                    <a:pt x="239357" y="3768"/>
                  </a:lnTo>
                  <a:lnTo>
                    <a:pt x="285330" y="0"/>
                  </a:lnTo>
                  <a:lnTo>
                    <a:pt x="6003645" y="0"/>
                  </a:lnTo>
                  <a:lnTo>
                    <a:pt x="6049618" y="3768"/>
                  </a:lnTo>
                  <a:lnTo>
                    <a:pt x="6093343" y="14668"/>
                  </a:lnTo>
                  <a:lnTo>
                    <a:pt x="6134210" y="32088"/>
                  </a:lnTo>
                  <a:lnTo>
                    <a:pt x="6171609" y="55418"/>
                  </a:lnTo>
                  <a:lnTo>
                    <a:pt x="6204928" y="84048"/>
                  </a:lnTo>
                  <a:lnTo>
                    <a:pt x="6233558" y="117367"/>
                  </a:lnTo>
                  <a:lnTo>
                    <a:pt x="6256888" y="154765"/>
                  </a:lnTo>
                  <a:lnTo>
                    <a:pt x="6274308" y="195632"/>
                  </a:lnTo>
                  <a:lnTo>
                    <a:pt x="6285208" y="239357"/>
                  </a:lnTo>
                  <a:lnTo>
                    <a:pt x="6288976" y="285330"/>
                  </a:lnTo>
                  <a:lnTo>
                    <a:pt x="6288976" y="818532"/>
                  </a:lnTo>
                  <a:lnTo>
                    <a:pt x="6285208" y="864505"/>
                  </a:lnTo>
                  <a:lnTo>
                    <a:pt x="6274308" y="908231"/>
                  </a:lnTo>
                  <a:lnTo>
                    <a:pt x="6256888" y="949097"/>
                  </a:lnTo>
                  <a:lnTo>
                    <a:pt x="6233558" y="986496"/>
                  </a:lnTo>
                  <a:lnTo>
                    <a:pt x="6204928" y="1019815"/>
                  </a:lnTo>
                  <a:lnTo>
                    <a:pt x="6171609" y="1048445"/>
                  </a:lnTo>
                  <a:lnTo>
                    <a:pt x="6134210" y="1071775"/>
                  </a:lnTo>
                  <a:lnTo>
                    <a:pt x="6093343" y="1089195"/>
                  </a:lnTo>
                  <a:lnTo>
                    <a:pt x="6049618" y="1100095"/>
                  </a:lnTo>
                  <a:lnTo>
                    <a:pt x="6003645" y="1103863"/>
                  </a:lnTo>
                  <a:close/>
                </a:path>
              </a:pathLst>
            </a:custGeom>
            <a:solidFill>
              <a:srgbClr val="FFFA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02459" y="5786206"/>
              <a:ext cx="6416040" cy="1238250"/>
            </a:xfrm>
            <a:custGeom>
              <a:avLst/>
              <a:gdLst/>
              <a:ahLst/>
              <a:cxnLst/>
              <a:rect l="l" t="t" r="r" b="b"/>
              <a:pathLst>
                <a:path w="6416040" h="1238250">
                  <a:moveTo>
                    <a:pt x="6105372" y="1237845"/>
                  </a:moveTo>
                  <a:lnTo>
                    <a:pt x="410215" y="1237845"/>
                  </a:lnTo>
                  <a:lnTo>
                    <a:pt x="354781" y="1234293"/>
                  </a:lnTo>
                  <a:lnTo>
                    <a:pt x="304078" y="1224014"/>
                  </a:lnTo>
                  <a:lnTo>
                    <a:pt x="258178" y="1207572"/>
                  </a:lnTo>
                  <a:lnTo>
                    <a:pt x="217154" y="1185531"/>
                  </a:lnTo>
                  <a:lnTo>
                    <a:pt x="181077" y="1158455"/>
                  </a:lnTo>
                  <a:lnTo>
                    <a:pt x="150021" y="1126909"/>
                  </a:lnTo>
                  <a:lnTo>
                    <a:pt x="124057" y="1091457"/>
                  </a:lnTo>
                  <a:lnTo>
                    <a:pt x="89022" y="1060328"/>
                  </a:lnTo>
                  <a:lnTo>
                    <a:pt x="58812" y="1024375"/>
                  </a:lnTo>
                  <a:lnTo>
                    <a:pt x="34115" y="984148"/>
                  </a:lnTo>
                  <a:lnTo>
                    <a:pt x="15622" y="940200"/>
                  </a:lnTo>
                  <a:lnTo>
                    <a:pt x="4020" y="893081"/>
                  </a:lnTo>
                  <a:lnTo>
                    <a:pt x="0" y="843343"/>
                  </a:lnTo>
                  <a:lnTo>
                    <a:pt x="0" y="310142"/>
                  </a:lnTo>
                  <a:lnTo>
                    <a:pt x="3364" y="264331"/>
                  </a:lnTo>
                  <a:lnTo>
                    <a:pt x="13138" y="220601"/>
                  </a:lnTo>
                  <a:lnTo>
                    <a:pt x="28839" y="179432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1" y="76102"/>
                  </a:lnTo>
                  <a:lnTo>
                    <a:pt x="141305" y="49987"/>
                  </a:lnTo>
                  <a:lnTo>
                    <a:pt x="179432" y="28839"/>
                  </a:lnTo>
                  <a:lnTo>
                    <a:pt x="220601" y="13138"/>
                  </a:lnTo>
                  <a:lnTo>
                    <a:pt x="264331" y="3364"/>
                  </a:lnTo>
                  <a:lnTo>
                    <a:pt x="310140" y="0"/>
                  </a:lnTo>
                  <a:lnTo>
                    <a:pt x="6028458" y="0"/>
                  </a:lnTo>
                  <a:lnTo>
                    <a:pt x="6082915" y="4812"/>
                  </a:lnTo>
                  <a:lnTo>
                    <a:pt x="6134135" y="18654"/>
                  </a:lnTo>
                  <a:lnTo>
                    <a:pt x="6147366" y="24811"/>
                  </a:lnTo>
                  <a:lnTo>
                    <a:pt x="310142" y="24811"/>
                  </a:lnTo>
                  <a:lnTo>
                    <a:pt x="264169" y="28580"/>
                  </a:lnTo>
                  <a:lnTo>
                    <a:pt x="220444" y="39479"/>
                  </a:lnTo>
                  <a:lnTo>
                    <a:pt x="179577" y="56899"/>
                  </a:lnTo>
                  <a:lnTo>
                    <a:pt x="142179" y="80229"/>
                  </a:lnTo>
                  <a:lnTo>
                    <a:pt x="108859" y="108859"/>
                  </a:lnTo>
                  <a:lnTo>
                    <a:pt x="80230" y="142178"/>
                  </a:lnTo>
                  <a:lnTo>
                    <a:pt x="56899" y="179577"/>
                  </a:lnTo>
                  <a:lnTo>
                    <a:pt x="39479" y="220443"/>
                  </a:lnTo>
                  <a:lnTo>
                    <a:pt x="28580" y="264169"/>
                  </a:lnTo>
                  <a:lnTo>
                    <a:pt x="24811" y="310142"/>
                  </a:lnTo>
                  <a:lnTo>
                    <a:pt x="24811" y="843343"/>
                  </a:lnTo>
                  <a:lnTo>
                    <a:pt x="28580" y="889919"/>
                  </a:lnTo>
                  <a:lnTo>
                    <a:pt x="39479" y="933994"/>
                  </a:lnTo>
                  <a:lnTo>
                    <a:pt x="56899" y="975003"/>
                  </a:lnTo>
                  <a:lnTo>
                    <a:pt x="80230" y="1012379"/>
                  </a:lnTo>
                  <a:lnTo>
                    <a:pt x="108859" y="1045556"/>
                  </a:lnTo>
                  <a:lnTo>
                    <a:pt x="142179" y="1073970"/>
                  </a:lnTo>
                  <a:lnTo>
                    <a:pt x="179577" y="1097055"/>
                  </a:lnTo>
                  <a:lnTo>
                    <a:pt x="220444" y="1114244"/>
                  </a:lnTo>
                  <a:lnTo>
                    <a:pt x="264169" y="1124973"/>
                  </a:lnTo>
                  <a:lnTo>
                    <a:pt x="279322" y="1126193"/>
                  </a:lnTo>
                  <a:lnTo>
                    <a:pt x="183604" y="1126193"/>
                  </a:lnTo>
                  <a:lnTo>
                    <a:pt x="217334" y="1156185"/>
                  </a:lnTo>
                  <a:lnTo>
                    <a:pt x="256344" y="1180342"/>
                  </a:lnTo>
                  <a:lnTo>
                    <a:pt x="301150" y="1198186"/>
                  </a:lnTo>
                  <a:lnTo>
                    <a:pt x="352268" y="1209242"/>
                  </a:lnTo>
                  <a:lnTo>
                    <a:pt x="410215" y="1213033"/>
                  </a:lnTo>
                  <a:lnTo>
                    <a:pt x="6225519" y="1213033"/>
                  </a:lnTo>
                  <a:lnTo>
                    <a:pt x="6194913" y="1224706"/>
                  </a:lnTo>
                  <a:lnTo>
                    <a:pt x="6151183" y="1234480"/>
                  </a:lnTo>
                  <a:lnTo>
                    <a:pt x="6105372" y="1237845"/>
                  </a:lnTo>
                  <a:close/>
                </a:path>
                <a:path w="6416040" h="1238250">
                  <a:moveTo>
                    <a:pt x="6151085" y="1128675"/>
                  </a:moveTo>
                  <a:lnTo>
                    <a:pt x="6028456" y="1128675"/>
                  </a:lnTo>
                  <a:lnTo>
                    <a:pt x="6074429" y="1124906"/>
                  </a:lnTo>
                  <a:lnTo>
                    <a:pt x="6118155" y="1114006"/>
                  </a:lnTo>
                  <a:lnTo>
                    <a:pt x="6159022" y="1096586"/>
                  </a:lnTo>
                  <a:lnTo>
                    <a:pt x="6196420" y="1073256"/>
                  </a:lnTo>
                  <a:lnTo>
                    <a:pt x="6229739" y="1044626"/>
                  </a:lnTo>
                  <a:lnTo>
                    <a:pt x="6258369" y="1011307"/>
                  </a:lnTo>
                  <a:lnTo>
                    <a:pt x="6281699" y="973909"/>
                  </a:lnTo>
                  <a:lnTo>
                    <a:pt x="6299119" y="933042"/>
                  </a:lnTo>
                  <a:lnTo>
                    <a:pt x="6310019" y="889317"/>
                  </a:lnTo>
                  <a:lnTo>
                    <a:pt x="6313788" y="843343"/>
                  </a:lnTo>
                  <a:lnTo>
                    <a:pt x="6313788" y="310142"/>
                  </a:lnTo>
                  <a:lnTo>
                    <a:pt x="6310019" y="264169"/>
                  </a:lnTo>
                  <a:lnTo>
                    <a:pt x="6299119" y="220443"/>
                  </a:lnTo>
                  <a:lnTo>
                    <a:pt x="6281699" y="179577"/>
                  </a:lnTo>
                  <a:lnTo>
                    <a:pt x="6258369" y="142178"/>
                  </a:lnTo>
                  <a:lnTo>
                    <a:pt x="6229739" y="108859"/>
                  </a:lnTo>
                  <a:lnTo>
                    <a:pt x="6196420" y="80229"/>
                  </a:lnTo>
                  <a:lnTo>
                    <a:pt x="6159022" y="56899"/>
                  </a:lnTo>
                  <a:lnTo>
                    <a:pt x="6118155" y="39479"/>
                  </a:lnTo>
                  <a:lnTo>
                    <a:pt x="6074429" y="28580"/>
                  </a:lnTo>
                  <a:lnTo>
                    <a:pt x="6028456" y="24811"/>
                  </a:lnTo>
                  <a:lnTo>
                    <a:pt x="6147366" y="24811"/>
                  </a:lnTo>
                  <a:lnTo>
                    <a:pt x="6181357" y="40628"/>
                  </a:lnTo>
                  <a:lnTo>
                    <a:pt x="6223823" y="69839"/>
                  </a:lnTo>
                  <a:lnTo>
                    <a:pt x="6260776" y="105390"/>
                  </a:lnTo>
                  <a:lnTo>
                    <a:pt x="6291458" y="146387"/>
                  </a:lnTo>
                  <a:lnTo>
                    <a:pt x="6326492" y="177516"/>
                  </a:lnTo>
                  <a:lnTo>
                    <a:pt x="6352455" y="208415"/>
                  </a:lnTo>
                  <a:lnTo>
                    <a:pt x="6323713" y="208415"/>
                  </a:lnTo>
                  <a:lnTo>
                    <a:pt x="6330613" y="233032"/>
                  </a:lnTo>
                  <a:lnTo>
                    <a:pt x="6336118" y="258348"/>
                  </a:lnTo>
                  <a:lnTo>
                    <a:pt x="6339762" y="284128"/>
                  </a:lnTo>
                  <a:lnTo>
                    <a:pt x="6341080" y="310142"/>
                  </a:lnTo>
                  <a:lnTo>
                    <a:pt x="6341080" y="843343"/>
                  </a:lnTo>
                  <a:lnTo>
                    <a:pt x="6337715" y="889154"/>
                  </a:lnTo>
                  <a:lnTo>
                    <a:pt x="6327942" y="932884"/>
                  </a:lnTo>
                  <a:lnTo>
                    <a:pt x="6312240" y="974053"/>
                  </a:lnTo>
                  <a:lnTo>
                    <a:pt x="6291092" y="1012180"/>
                  </a:lnTo>
                  <a:lnTo>
                    <a:pt x="6264978" y="1046784"/>
                  </a:lnTo>
                  <a:lnTo>
                    <a:pt x="6234378" y="1077383"/>
                  </a:lnTo>
                  <a:lnTo>
                    <a:pt x="6199775" y="1103498"/>
                  </a:lnTo>
                  <a:lnTo>
                    <a:pt x="6161648" y="1124646"/>
                  </a:lnTo>
                  <a:lnTo>
                    <a:pt x="6151085" y="1128675"/>
                  </a:lnTo>
                  <a:close/>
                </a:path>
                <a:path w="6416040" h="1238250">
                  <a:moveTo>
                    <a:pt x="6225519" y="1213033"/>
                  </a:moveTo>
                  <a:lnTo>
                    <a:pt x="6105372" y="1213033"/>
                  </a:lnTo>
                  <a:lnTo>
                    <a:pt x="6151415" y="1209264"/>
                  </a:lnTo>
                  <a:lnTo>
                    <a:pt x="6195328" y="1198365"/>
                  </a:lnTo>
                  <a:lnTo>
                    <a:pt x="6236473" y="1180945"/>
                  </a:lnTo>
                  <a:lnTo>
                    <a:pt x="6274209" y="1157615"/>
                  </a:lnTo>
                  <a:lnTo>
                    <a:pt x="6307895" y="1128985"/>
                  </a:lnTo>
                  <a:lnTo>
                    <a:pt x="6336892" y="1095665"/>
                  </a:lnTo>
                  <a:lnTo>
                    <a:pt x="6360559" y="1058267"/>
                  </a:lnTo>
                  <a:lnTo>
                    <a:pt x="6378257" y="1017400"/>
                  </a:lnTo>
                  <a:lnTo>
                    <a:pt x="6389249" y="974053"/>
                  </a:lnTo>
                  <a:lnTo>
                    <a:pt x="6393183" y="927702"/>
                  </a:lnTo>
                  <a:lnTo>
                    <a:pt x="6393183" y="394500"/>
                  </a:lnTo>
                  <a:lnTo>
                    <a:pt x="6388260" y="342047"/>
                  </a:lnTo>
                  <a:lnTo>
                    <a:pt x="6374265" y="293084"/>
                  </a:lnTo>
                  <a:lnTo>
                    <a:pt x="6352362" y="248307"/>
                  </a:lnTo>
                  <a:lnTo>
                    <a:pt x="6323713" y="208415"/>
                  </a:lnTo>
                  <a:lnTo>
                    <a:pt x="6352455" y="208415"/>
                  </a:lnTo>
                  <a:lnTo>
                    <a:pt x="6381398" y="253696"/>
                  </a:lnTo>
                  <a:lnTo>
                    <a:pt x="6399891" y="297644"/>
                  </a:lnTo>
                  <a:lnTo>
                    <a:pt x="6411493" y="344762"/>
                  </a:lnTo>
                  <a:lnTo>
                    <a:pt x="6415513" y="394500"/>
                  </a:lnTo>
                  <a:lnTo>
                    <a:pt x="6415513" y="927702"/>
                  </a:lnTo>
                  <a:lnTo>
                    <a:pt x="6412149" y="973513"/>
                  </a:lnTo>
                  <a:lnTo>
                    <a:pt x="6402375" y="1017243"/>
                  </a:lnTo>
                  <a:lnTo>
                    <a:pt x="6386674" y="1058412"/>
                  </a:lnTo>
                  <a:lnTo>
                    <a:pt x="6365490" y="1096586"/>
                  </a:lnTo>
                  <a:lnTo>
                    <a:pt x="6339411" y="1131143"/>
                  </a:lnTo>
                  <a:lnTo>
                    <a:pt x="6308812" y="1161742"/>
                  </a:lnTo>
                  <a:lnTo>
                    <a:pt x="6274208" y="1187856"/>
                  </a:lnTo>
                  <a:lnTo>
                    <a:pt x="6236082" y="1209005"/>
                  </a:lnTo>
                  <a:lnTo>
                    <a:pt x="6225519" y="1213033"/>
                  </a:lnTo>
                  <a:close/>
                </a:path>
                <a:path w="6416040" h="1238250">
                  <a:moveTo>
                    <a:pt x="6030939" y="1153486"/>
                  </a:moveTo>
                  <a:lnTo>
                    <a:pt x="312623" y="1153486"/>
                  </a:lnTo>
                  <a:lnTo>
                    <a:pt x="278158" y="1151664"/>
                  </a:lnTo>
                  <a:lnTo>
                    <a:pt x="245322" y="1146352"/>
                  </a:lnTo>
                  <a:lnTo>
                    <a:pt x="213881" y="1137785"/>
                  </a:lnTo>
                  <a:lnTo>
                    <a:pt x="183604" y="1126193"/>
                  </a:lnTo>
                  <a:lnTo>
                    <a:pt x="279322" y="1126193"/>
                  </a:lnTo>
                  <a:lnTo>
                    <a:pt x="310142" y="1128675"/>
                  </a:lnTo>
                  <a:lnTo>
                    <a:pt x="6151085" y="1128675"/>
                  </a:lnTo>
                  <a:lnTo>
                    <a:pt x="6120479" y="1140347"/>
                  </a:lnTo>
                  <a:lnTo>
                    <a:pt x="6076749" y="1150121"/>
                  </a:lnTo>
                  <a:lnTo>
                    <a:pt x="6030939" y="115348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145294" y="5786206"/>
            <a:ext cx="6416040" cy="1238250"/>
            <a:chOff x="2145294" y="5786206"/>
            <a:chExt cx="6416040" cy="1238250"/>
          </a:xfrm>
        </p:grpSpPr>
        <p:sp>
          <p:nvSpPr>
            <p:cNvPr id="13" name="object 13"/>
            <p:cNvSpPr/>
            <p:nvPr/>
          </p:nvSpPr>
          <p:spPr>
            <a:xfrm>
              <a:off x="2326417" y="5994621"/>
              <a:ext cx="6212205" cy="1005205"/>
            </a:xfrm>
            <a:custGeom>
              <a:avLst/>
              <a:gdLst/>
              <a:ahLst/>
              <a:cxnLst/>
              <a:rect l="l" t="t" r="r" b="b"/>
              <a:pathLst>
                <a:path w="6212205" h="1005204">
                  <a:moveTo>
                    <a:pt x="6099498" y="945070"/>
                  </a:moveTo>
                  <a:lnTo>
                    <a:pt x="5852296" y="945070"/>
                  </a:lnTo>
                  <a:lnTo>
                    <a:pt x="5895252" y="941706"/>
                  </a:lnTo>
                  <a:lnTo>
                    <a:pt x="5937090" y="931932"/>
                  </a:lnTo>
                  <a:lnTo>
                    <a:pt x="5977184" y="916231"/>
                  </a:lnTo>
                  <a:lnTo>
                    <a:pt x="6014906" y="895082"/>
                  </a:lnTo>
                  <a:lnTo>
                    <a:pt x="6049631" y="868968"/>
                  </a:lnTo>
                  <a:lnTo>
                    <a:pt x="6080732" y="838368"/>
                  </a:lnTo>
                  <a:lnTo>
                    <a:pt x="6107582" y="803765"/>
                  </a:lnTo>
                  <a:lnTo>
                    <a:pt x="6129556" y="765638"/>
                  </a:lnTo>
                  <a:lnTo>
                    <a:pt x="6146028" y="724469"/>
                  </a:lnTo>
                  <a:lnTo>
                    <a:pt x="6156370" y="680739"/>
                  </a:lnTo>
                  <a:lnTo>
                    <a:pt x="6159957" y="634928"/>
                  </a:lnTo>
                  <a:lnTo>
                    <a:pt x="6159957" y="101726"/>
                  </a:lnTo>
                  <a:lnTo>
                    <a:pt x="6158987" y="75713"/>
                  </a:lnTo>
                  <a:lnTo>
                    <a:pt x="6155925" y="49932"/>
                  </a:lnTo>
                  <a:lnTo>
                    <a:pt x="6150536" y="24617"/>
                  </a:lnTo>
                  <a:lnTo>
                    <a:pt x="6142590" y="0"/>
                  </a:lnTo>
                  <a:lnTo>
                    <a:pt x="6171239" y="39891"/>
                  </a:lnTo>
                  <a:lnTo>
                    <a:pt x="6193143" y="84668"/>
                  </a:lnTo>
                  <a:lnTo>
                    <a:pt x="6207138" y="133632"/>
                  </a:lnTo>
                  <a:lnTo>
                    <a:pt x="6212061" y="186085"/>
                  </a:lnTo>
                  <a:lnTo>
                    <a:pt x="6212061" y="719287"/>
                  </a:lnTo>
                  <a:lnTo>
                    <a:pt x="6208292" y="765260"/>
                  </a:lnTo>
                  <a:lnTo>
                    <a:pt x="6197393" y="808985"/>
                  </a:lnTo>
                  <a:lnTo>
                    <a:pt x="6179973" y="849852"/>
                  </a:lnTo>
                  <a:lnTo>
                    <a:pt x="6156642" y="887250"/>
                  </a:lnTo>
                  <a:lnTo>
                    <a:pt x="6128013" y="920569"/>
                  </a:lnTo>
                  <a:lnTo>
                    <a:pt x="6099498" y="945070"/>
                  </a:lnTo>
                  <a:close/>
                </a:path>
                <a:path w="6212205" h="1005204">
                  <a:moveTo>
                    <a:pt x="5926729" y="1004618"/>
                  </a:moveTo>
                  <a:lnTo>
                    <a:pt x="223485" y="1004618"/>
                  </a:lnTo>
                  <a:lnTo>
                    <a:pt x="167064" y="1000827"/>
                  </a:lnTo>
                  <a:lnTo>
                    <a:pt x="116871" y="989771"/>
                  </a:lnTo>
                  <a:lnTo>
                    <a:pt x="72540" y="971926"/>
                  </a:lnTo>
                  <a:lnTo>
                    <a:pt x="33705" y="947770"/>
                  </a:lnTo>
                  <a:lnTo>
                    <a:pt x="0" y="917778"/>
                  </a:lnTo>
                  <a:lnTo>
                    <a:pt x="30626" y="929369"/>
                  </a:lnTo>
                  <a:lnTo>
                    <a:pt x="62648" y="937937"/>
                  </a:lnTo>
                  <a:lnTo>
                    <a:pt x="95601" y="943248"/>
                  </a:lnTo>
                  <a:lnTo>
                    <a:pt x="129019" y="945070"/>
                  </a:lnTo>
                  <a:lnTo>
                    <a:pt x="6099498" y="945070"/>
                  </a:lnTo>
                  <a:lnTo>
                    <a:pt x="6094693" y="949199"/>
                  </a:lnTo>
                  <a:lnTo>
                    <a:pt x="6057295" y="972529"/>
                  </a:lnTo>
                  <a:lnTo>
                    <a:pt x="6016428" y="989949"/>
                  </a:lnTo>
                  <a:lnTo>
                    <a:pt x="5972703" y="1000849"/>
                  </a:lnTo>
                  <a:lnTo>
                    <a:pt x="5926729" y="1004618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70105" y="5811017"/>
              <a:ext cx="6289040" cy="1104265"/>
            </a:xfrm>
            <a:custGeom>
              <a:avLst/>
              <a:gdLst/>
              <a:ahLst/>
              <a:cxnLst/>
              <a:rect l="l" t="t" r="r" b="b"/>
              <a:pathLst>
                <a:path w="6289040" h="1104265">
                  <a:moveTo>
                    <a:pt x="6003646" y="1103863"/>
                  </a:moveTo>
                  <a:lnTo>
                    <a:pt x="285330" y="1103863"/>
                  </a:lnTo>
                  <a:lnTo>
                    <a:pt x="239357" y="1100162"/>
                  </a:lnTo>
                  <a:lnTo>
                    <a:pt x="195632" y="1089433"/>
                  </a:lnTo>
                  <a:lnTo>
                    <a:pt x="154765" y="1072244"/>
                  </a:lnTo>
                  <a:lnTo>
                    <a:pt x="117367" y="1049159"/>
                  </a:lnTo>
                  <a:lnTo>
                    <a:pt x="84048" y="1020745"/>
                  </a:lnTo>
                  <a:lnTo>
                    <a:pt x="55418" y="987567"/>
                  </a:lnTo>
                  <a:lnTo>
                    <a:pt x="32088" y="950191"/>
                  </a:lnTo>
                  <a:lnTo>
                    <a:pt x="14668" y="909183"/>
                  </a:lnTo>
                  <a:lnTo>
                    <a:pt x="3768" y="865108"/>
                  </a:lnTo>
                  <a:lnTo>
                    <a:pt x="0" y="818532"/>
                  </a:lnTo>
                  <a:lnTo>
                    <a:pt x="0" y="285330"/>
                  </a:lnTo>
                  <a:lnTo>
                    <a:pt x="3768" y="239357"/>
                  </a:lnTo>
                  <a:lnTo>
                    <a:pt x="14668" y="195632"/>
                  </a:lnTo>
                  <a:lnTo>
                    <a:pt x="32088" y="154765"/>
                  </a:lnTo>
                  <a:lnTo>
                    <a:pt x="55418" y="117367"/>
                  </a:lnTo>
                  <a:lnTo>
                    <a:pt x="84048" y="84048"/>
                  </a:lnTo>
                  <a:lnTo>
                    <a:pt x="117367" y="55418"/>
                  </a:lnTo>
                  <a:lnTo>
                    <a:pt x="154765" y="32088"/>
                  </a:lnTo>
                  <a:lnTo>
                    <a:pt x="195632" y="14668"/>
                  </a:lnTo>
                  <a:lnTo>
                    <a:pt x="239357" y="3768"/>
                  </a:lnTo>
                  <a:lnTo>
                    <a:pt x="285330" y="0"/>
                  </a:lnTo>
                  <a:lnTo>
                    <a:pt x="6003646" y="0"/>
                  </a:lnTo>
                  <a:lnTo>
                    <a:pt x="6049618" y="3768"/>
                  </a:lnTo>
                  <a:lnTo>
                    <a:pt x="6093343" y="14668"/>
                  </a:lnTo>
                  <a:lnTo>
                    <a:pt x="6134210" y="32088"/>
                  </a:lnTo>
                  <a:lnTo>
                    <a:pt x="6171608" y="55418"/>
                  </a:lnTo>
                  <a:lnTo>
                    <a:pt x="6204928" y="84048"/>
                  </a:lnTo>
                  <a:lnTo>
                    <a:pt x="6233557" y="117367"/>
                  </a:lnTo>
                  <a:lnTo>
                    <a:pt x="6256888" y="154765"/>
                  </a:lnTo>
                  <a:lnTo>
                    <a:pt x="6274308" y="195632"/>
                  </a:lnTo>
                  <a:lnTo>
                    <a:pt x="6285207" y="239357"/>
                  </a:lnTo>
                  <a:lnTo>
                    <a:pt x="6288976" y="285330"/>
                  </a:lnTo>
                  <a:lnTo>
                    <a:pt x="6288976" y="818532"/>
                  </a:lnTo>
                  <a:lnTo>
                    <a:pt x="6285207" y="864505"/>
                  </a:lnTo>
                  <a:lnTo>
                    <a:pt x="6274308" y="908231"/>
                  </a:lnTo>
                  <a:lnTo>
                    <a:pt x="6256888" y="949097"/>
                  </a:lnTo>
                  <a:lnTo>
                    <a:pt x="6233557" y="986496"/>
                  </a:lnTo>
                  <a:lnTo>
                    <a:pt x="6204928" y="1019815"/>
                  </a:lnTo>
                  <a:lnTo>
                    <a:pt x="6171608" y="1048445"/>
                  </a:lnTo>
                  <a:lnTo>
                    <a:pt x="6134210" y="1071775"/>
                  </a:lnTo>
                  <a:lnTo>
                    <a:pt x="6093343" y="1089195"/>
                  </a:lnTo>
                  <a:lnTo>
                    <a:pt x="6049618" y="1100095"/>
                  </a:lnTo>
                  <a:lnTo>
                    <a:pt x="6003646" y="1103863"/>
                  </a:lnTo>
                  <a:close/>
                </a:path>
              </a:pathLst>
            </a:custGeom>
            <a:solidFill>
              <a:srgbClr val="FFFA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45294" y="5786206"/>
              <a:ext cx="6416040" cy="1238250"/>
            </a:xfrm>
            <a:custGeom>
              <a:avLst/>
              <a:gdLst/>
              <a:ahLst/>
              <a:cxnLst/>
              <a:rect l="l" t="t" r="r" b="b"/>
              <a:pathLst>
                <a:path w="6416040" h="1238250">
                  <a:moveTo>
                    <a:pt x="6105371" y="1237845"/>
                  </a:moveTo>
                  <a:lnTo>
                    <a:pt x="410214" y="1237845"/>
                  </a:lnTo>
                  <a:lnTo>
                    <a:pt x="354781" y="1234293"/>
                  </a:lnTo>
                  <a:lnTo>
                    <a:pt x="304078" y="1224014"/>
                  </a:lnTo>
                  <a:lnTo>
                    <a:pt x="258178" y="1207572"/>
                  </a:lnTo>
                  <a:lnTo>
                    <a:pt x="217153" y="1185531"/>
                  </a:lnTo>
                  <a:lnTo>
                    <a:pt x="181077" y="1158455"/>
                  </a:lnTo>
                  <a:lnTo>
                    <a:pt x="150020" y="1126909"/>
                  </a:lnTo>
                  <a:lnTo>
                    <a:pt x="124056" y="1091457"/>
                  </a:lnTo>
                  <a:lnTo>
                    <a:pt x="89022" y="1060328"/>
                  </a:lnTo>
                  <a:lnTo>
                    <a:pt x="58812" y="1024375"/>
                  </a:lnTo>
                  <a:lnTo>
                    <a:pt x="34115" y="984148"/>
                  </a:lnTo>
                  <a:lnTo>
                    <a:pt x="15622" y="940200"/>
                  </a:lnTo>
                  <a:lnTo>
                    <a:pt x="4020" y="893081"/>
                  </a:lnTo>
                  <a:lnTo>
                    <a:pt x="0" y="843343"/>
                  </a:lnTo>
                  <a:lnTo>
                    <a:pt x="0" y="310142"/>
                  </a:lnTo>
                  <a:lnTo>
                    <a:pt x="3364" y="264331"/>
                  </a:lnTo>
                  <a:lnTo>
                    <a:pt x="13138" y="220601"/>
                  </a:lnTo>
                  <a:lnTo>
                    <a:pt x="28839" y="179432"/>
                  </a:lnTo>
                  <a:lnTo>
                    <a:pt x="49988" y="141305"/>
                  </a:lnTo>
                  <a:lnTo>
                    <a:pt x="76102" y="106701"/>
                  </a:lnTo>
                  <a:lnTo>
                    <a:pt x="106701" y="76102"/>
                  </a:lnTo>
                  <a:lnTo>
                    <a:pt x="141305" y="49987"/>
                  </a:lnTo>
                  <a:lnTo>
                    <a:pt x="179432" y="28839"/>
                  </a:lnTo>
                  <a:lnTo>
                    <a:pt x="220601" y="13138"/>
                  </a:lnTo>
                  <a:lnTo>
                    <a:pt x="264331" y="3364"/>
                  </a:lnTo>
                  <a:lnTo>
                    <a:pt x="310140" y="0"/>
                  </a:lnTo>
                  <a:lnTo>
                    <a:pt x="6028459" y="0"/>
                  </a:lnTo>
                  <a:lnTo>
                    <a:pt x="6082916" y="4812"/>
                  </a:lnTo>
                  <a:lnTo>
                    <a:pt x="6134135" y="18654"/>
                  </a:lnTo>
                  <a:lnTo>
                    <a:pt x="6147366" y="24811"/>
                  </a:lnTo>
                  <a:lnTo>
                    <a:pt x="310142" y="24811"/>
                  </a:lnTo>
                  <a:lnTo>
                    <a:pt x="264169" y="28580"/>
                  </a:lnTo>
                  <a:lnTo>
                    <a:pt x="220444" y="39479"/>
                  </a:lnTo>
                  <a:lnTo>
                    <a:pt x="179577" y="56899"/>
                  </a:lnTo>
                  <a:lnTo>
                    <a:pt x="142179" y="80229"/>
                  </a:lnTo>
                  <a:lnTo>
                    <a:pt x="108859" y="108859"/>
                  </a:lnTo>
                  <a:lnTo>
                    <a:pt x="80230" y="142178"/>
                  </a:lnTo>
                  <a:lnTo>
                    <a:pt x="56899" y="179577"/>
                  </a:lnTo>
                  <a:lnTo>
                    <a:pt x="39479" y="220443"/>
                  </a:lnTo>
                  <a:lnTo>
                    <a:pt x="28580" y="264169"/>
                  </a:lnTo>
                  <a:lnTo>
                    <a:pt x="24811" y="310142"/>
                  </a:lnTo>
                  <a:lnTo>
                    <a:pt x="24811" y="843343"/>
                  </a:lnTo>
                  <a:lnTo>
                    <a:pt x="28580" y="889919"/>
                  </a:lnTo>
                  <a:lnTo>
                    <a:pt x="39479" y="933994"/>
                  </a:lnTo>
                  <a:lnTo>
                    <a:pt x="56899" y="975003"/>
                  </a:lnTo>
                  <a:lnTo>
                    <a:pt x="80230" y="1012379"/>
                  </a:lnTo>
                  <a:lnTo>
                    <a:pt x="108859" y="1045556"/>
                  </a:lnTo>
                  <a:lnTo>
                    <a:pt x="142179" y="1073970"/>
                  </a:lnTo>
                  <a:lnTo>
                    <a:pt x="179577" y="1097055"/>
                  </a:lnTo>
                  <a:lnTo>
                    <a:pt x="220444" y="1114244"/>
                  </a:lnTo>
                  <a:lnTo>
                    <a:pt x="264169" y="1124973"/>
                  </a:lnTo>
                  <a:lnTo>
                    <a:pt x="279322" y="1126193"/>
                  </a:lnTo>
                  <a:lnTo>
                    <a:pt x="183604" y="1126193"/>
                  </a:lnTo>
                  <a:lnTo>
                    <a:pt x="217334" y="1156185"/>
                  </a:lnTo>
                  <a:lnTo>
                    <a:pt x="256344" y="1180342"/>
                  </a:lnTo>
                  <a:lnTo>
                    <a:pt x="301150" y="1198186"/>
                  </a:lnTo>
                  <a:lnTo>
                    <a:pt x="352268" y="1209242"/>
                  </a:lnTo>
                  <a:lnTo>
                    <a:pt x="410214" y="1213033"/>
                  </a:lnTo>
                  <a:lnTo>
                    <a:pt x="6225519" y="1213033"/>
                  </a:lnTo>
                  <a:lnTo>
                    <a:pt x="6194912" y="1224706"/>
                  </a:lnTo>
                  <a:lnTo>
                    <a:pt x="6151182" y="1234480"/>
                  </a:lnTo>
                  <a:lnTo>
                    <a:pt x="6105371" y="1237845"/>
                  </a:lnTo>
                  <a:close/>
                </a:path>
                <a:path w="6416040" h="1238250">
                  <a:moveTo>
                    <a:pt x="6151085" y="1128675"/>
                  </a:moveTo>
                  <a:lnTo>
                    <a:pt x="6028457" y="1128675"/>
                  </a:lnTo>
                  <a:lnTo>
                    <a:pt x="6074430" y="1124906"/>
                  </a:lnTo>
                  <a:lnTo>
                    <a:pt x="6118155" y="1114006"/>
                  </a:lnTo>
                  <a:lnTo>
                    <a:pt x="6159022" y="1096586"/>
                  </a:lnTo>
                  <a:lnTo>
                    <a:pt x="6196420" y="1073256"/>
                  </a:lnTo>
                  <a:lnTo>
                    <a:pt x="6229739" y="1044626"/>
                  </a:lnTo>
                  <a:lnTo>
                    <a:pt x="6258369" y="1011307"/>
                  </a:lnTo>
                  <a:lnTo>
                    <a:pt x="6281699" y="973909"/>
                  </a:lnTo>
                  <a:lnTo>
                    <a:pt x="6299119" y="933042"/>
                  </a:lnTo>
                  <a:lnTo>
                    <a:pt x="6310019" y="889317"/>
                  </a:lnTo>
                  <a:lnTo>
                    <a:pt x="6313788" y="843343"/>
                  </a:lnTo>
                  <a:lnTo>
                    <a:pt x="6313788" y="310142"/>
                  </a:lnTo>
                  <a:lnTo>
                    <a:pt x="6310019" y="264169"/>
                  </a:lnTo>
                  <a:lnTo>
                    <a:pt x="6299119" y="220443"/>
                  </a:lnTo>
                  <a:lnTo>
                    <a:pt x="6281699" y="179577"/>
                  </a:lnTo>
                  <a:lnTo>
                    <a:pt x="6258369" y="142178"/>
                  </a:lnTo>
                  <a:lnTo>
                    <a:pt x="6229739" y="108859"/>
                  </a:lnTo>
                  <a:lnTo>
                    <a:pt x="6196420" y="80229"/>
                  </a:lnTo>
                  <a:lnTo>
                    <a:pt x="6159022" y="56899"/>
                  </a:lnTo>
                  <a:lnTo>
                    <a:pt x="6118155" y="39479"/>
                  </a:lnTo>
                  <a:lnTo>
                    <a:pt x="6074430" y="28580"/>
                  </a:lnTo>
                  <a:lnTo>
                    <a:pt x="6028457" y="24811"/>
                  </a:lnTo>
                  <a:lnTo>
                    <a:pt x="6147366" y="24811"/>
                  </a:lnTo>
                  <a:lnTo>
                    <a:pt x="6181357" y="40628"/>
                  </a:lnTo>
                  <a:lnTo>
                    <a:pt x="6223823" y="69839"/>
                  </a:lnTo>
                  <a:lnTo>
                    <a:pt x="6260776" y="105390"/>
                  </a:lnTo>
                  <a:lnTo>
                    <a:pt x="6291457" y="146387"/>
                  </a:lnTo>
                  <a:lnTo>
                    <a:pt x="6326492" y="177516"/>
                  </a:lnTo>
                  <a:lnTo>
                    <a:pt x="6352456" y="208415"/>
                  </a:lnTo>
                  <a:lnTo>
                    <a:pt x="6323713" y="208415"/>
                  </a:lnTo>
                  <a:lnTo>
                    <a:pt x="6330613" y="233032"/>
                  </a:lnTo>
                  <a:lnTo>
                    <a:pt x="6336118" y="258348"/>
                  </a:lnTo>
                  <a:lnTo>
                    <a:pt x="6339762" y="284128"/>
                  </a:lnTo>
                  <a:lnTo>
                    <a:pt x="6341080" y="310142"/>
                  </a:lnTo>
                  <a:lnTo>
                    <a:pt x="6341080" y="843343"/>
                  </a:lnTo>
                  <a:lnTo>
                    <a:pt x="6337715" y="889154"/>
                  </a:lnTo>
                  <a:lnTo>
                    <a:pt x="6327941" y="932884"/>
                  </a:lnTo>
                  <a:lnTo>
                    <a:pt x="6312240" y="974053"/>
                  </a:lnTo>
                  <a:lnTo>
                    <a:pt x="6291092" y="1012180"/>
                  </a:lnTo>
                  <a:lnTo>
                    <a:pt x="6264977" y="1046784"/>
                  </a:lnTo>
                  <a:lnTo>
                    <a:pt x="6234378" y="1077383"/>
                  </a:lnTo>
                  <a:lnTo>
                    <a:pt x="6199774" y="1103498"/>
                  </a:lnTo>
                  <a:lnTo>
                    <a:pt x="6161648" y="1124646"/>
                  </a:lnTo>
                  <a:lnTo>
                    <a:pt x="6151085" y="1128675"/>
                  </a:lnTo>
                  <a:close/>
                </a:path>
                <a:path w="6416040" h="1238250">
                  <a:moveTo>
                    <a:pt x="6225519" y="1213033"/>
                  </a:moveTo>
                  <a:lnTo>
                    <a:pt x="6105371" y="1213033"/>
                  </a:lnTo>
                  <a:lnTo>
                    <a:pt x="6151414" y="1209264"/>
                  </a:lnTo>
                  <a:lnTo>
                    <a:pt x="6195328" y="1198365"/>
                  </a:lnTo>
                  <a:lnTo>
                    <a:pt x="6236473" y="1180945"/>
                  </a:lnTo>
                  <a:lnTo>
                    <a:pt x="6274209" y="1157615"/>
                  </a:lnTo>
                  <a:lnTo>
                    <a:pt x="6307895" y="1128985"/>
                  </a:lnTo>
                  <a:lnTo>
                    <a:pt x="6336892" y="1095665"/>
                  </a:lnTo>
                  <a:lnTo>
                    <a:pt x="6360560" y="1058267"/>
                  </a:lnTo>
                  <a:lnTo>
                    <a:pt x="6378258" y="1017400"/>
                  </a:lnTo>
                  <a:lnTo>
                    <a:pt x="6389250" y="974053"/>
                  </a:lnTo>
                  <a:lnTo>
                    <a:pt x="6393184" y="927702"/>
                  </a:lnTo>
                  <a:lnTo>
                    <a:pt x="6393184" y="394500"/>
                  </a:lnTo>
                  <a:lnTo>
                    <a:pt x="6388261" y="342047"/>
                  </a:lnTo>
                  <a:lnTo>
                    <a:pt x="6374266" y="293084"/>
                  </a:lnTo>
                  <a:lnTo>
                    <a:pt x="6352362" y="248307"/>
                  </a:lnTo>
                  <a:lnTo>
                    <a:pt x="6323713" y="208415"/>
                  </a:lnTo>
                  <a:lnTo>
                    <a:pt x="6352456" y="208415"/>
                  </a:lnTo>
                  <a:lnTo>
                    <a:pt x="6381399" y="253696"/>
                  </a:lnTo>
                  <a:lnTo>
                    <a:pt x="6399893" y="297644"/>
                  </a:lnTo>
                  <a:lnTo>
                    <a:pt x="6411494" y="344762"/>
                  </a:lnTo>
                  <a:lnTo>
                    <a:pt x="6415515" y="394500"/>
                  </a:lnTo>
                  <a:lnTo>
                    <a:pt x="6415515" y="927702"/>
                  </a:lnTo>
                  <a:lnTo>
                    <a:pt x="6412150" y="973513"/>
                  </a:lnTo>
                  <a:lnTo>
                    <a:pt x="6402376" y="1017243"/>
                  </a:lnTo>
                  <a:lnTo>
                    <a:pt x="6386675" y="1058412"/>
                  </a:lnTo>
                  <a:lnTo>
                    <a:pt x="6365491" y="1096586"/>
                  </a:lnTo>
                  <a:lnTo>
                    <a:pt x="6339412" y="1131143"/>
                  </a:lnTo>
                  <a:lnTo>
                    <a:pt x="6308812" y="1161742"/>
                  </a:lnTo>
                  <a:lnTo>
                    <a:pt x="6274208" y="1187856"/>
                  </a:lnTo>
                  <a:lnTo>
                    <a:pt x="6236081" y="1209005"/>
                  </a:lnTo>
                  <a:lnTo>
                    <a:pt x="6225519" y="1213033"/>
                  </a:lnTo>
                  <a:close/>
                </a:path>
                <a:path w="6416040" h="1238250">
                  <a:moveTo>
                    <a:pt x="6030938" y="1153486"/>
                  </a:moveTo>
                  <a:lnTo>
                    <a:pt x="312623" y="1153486"/>
                  </a:lnTo>
                  <a:lnTo>
                    <a:pt x="278158" y="1151664"/>
                  </a:lnTo>
                  <a:lnTo>
                    <a:pt x="245322" y="1146352"/>
                  </a:lnTo>
                  <a:lnTo>
                    <a:pt x="213881" y="1137785"/>
                  </a:lnTo>
                  <a:lnTo>
                    <a:pt x="183604" y="1126193"/>
                  </a:lnTo>
                  <a:lnTo>
                    <a:pt x="279322" y="1126193"/>
                  </a:lnTo>
                  <a:lnTo>
                    <a:pt x="310142" y="1128675"/>
                  </a:lnTo>
                  <a:lnTo>
                    <a:pt x="6151085" y="1128675"/>
                  </a:lnTo>
                  <a:lnTo>
                    <a:pt x="6120479" y="1140347"/>
                  </a:lnTo>
                  <a:lnTo>
                    <a:pt x="6076749" y="1150121"/>
                  </a:lnTo>
                  <a:lnTo>
                    <a:pt x="6030938" y="115348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49303" y="1432221"/>
            <a:ext cx="1066799" cy="10667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49303" y="5815604"/>
            <a:ext cx="1066799" cy="10667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2139" y="5815604"/>
            <a:ext cx="1066799" cy="10667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706390" y="1840279"/>
            <a:ext cx="4768850" cy="2397125"/>
          </a:xfrm>
          <a:prstGeom prst="rect">
            <a:avLst/>
          </a:prstGeom>
        </p:spPr>
        <p:txBody>
          <a:bodyPr vert="horz" wrap="square" lIns="0" tIns="231140" rIns="0" bIns="0" rtlCol="0">
            <a:spAutoFit/>
          </a:bodyPr>
          <a:lstStyle/>
          <a:p>
            <a:pPr marL="12700" marR="5080" indent="63500">
              <a:lnSpc>
                <a:spcPts val="8470"/>
              </a:lnSpc>
              <a:spcBef>
                <a:spcPts val="1820"/>
              </a:spcBef>
            </a:pPr>
            <a:r>
              <a:rPr sz="8500" spc="270" dirty="0">
                <a:solidFill>
                  <a:srgbClr val="181818"/>
                </a:solidFill>
                <a:latin typeface="Microsoft Sans Serif"/>
                <a:cs typeface="Microsoft Sans Serif"/>
              </a:rPr>
              <a:t>TARGET </a:t>
            </a:r>
            <a:r>
              <a:rPr sz="8500" spc="275" dirty="0">
                <a:solidFill>
                  <a:srgbClr val="181818"/>
                </a:solidFill>
                <a:latin typeface="Microsoft Sans Serif"/>
                <a:cs typeface="Microsoft Sans Serif"/>
              </a:rPr>
              <a:t>MARKET</a:t>
            </a:r>
            <a:endParaRPr sz="85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86353" y="2949101"/>
            <a:ext cx="114300" cy="1142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86353" y="3768251"/>
            <a:ext cx="114300" cy="1142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86353" y="4177826"/>
            <a:ext cx="114300" cy="1142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86353" y="4587401"/>
            <a:ext cx="114300" cy="11429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0865653" y="2761770"/>
            <a:ext cx="4530090" cy="207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2500" i="1" spc="-55" dirty="0">
                <a:solidFill>
                  <a:srgbClr val="181818"/>
                </a:solidFill>
                <a:latin typeface="Arial"/>
                <a:cs typeface="Arial"/>
              </a:rPr>
              <a:t>Menggunakan</a:t>
            </a:r>
            <a:r>
              <a:rPr sz="2500" i="1" spc="-1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20" dirty="0">
                <a:solidFill>
                  <a:srgbClr val="181818"/>
                </a:solidFill>
                <a:latin typeface="Arial"/>
                <a:cs typeface="Arial"/>
              </a:rPr>
              <a:t>sosial</a:t>
            </a:r>
            <a:r>
              <a:rPr sz="2500" i="1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65" dirty="0">
                <a:solidFill>
                  <a:srgbClr val="181818"/>
                </a:solidFill>
                <a:latin typeface="Arial"/>
                <a:cs typeface="Arial"/>
              </a:rPr>
              <a:t>media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untuk mempromosikan</a:t>
            </a:r>
            <a:endParaRPr sz="2500">
              <a:latin typeface="Arial"/>
              <a:cs typeface="Arial"/>
            </a:endParaRPr>
          </a:p>
          <a:p>
            <a:pPr marL="12700" marR="1390015">
              <a:lnSpc>
                <a:spcPct val="107500"/>
              </a:lnSpc>
            </a:pPr>
            <a:r>
              <a:rPr sz="2500" i="1" spc="-55" dirty="0">
                <a:solidFill>
                  <a:srgbClr val="181818"/>
                </a:solidFill>
                <a:latin typeface="Arial"/>
                <a:cs typeface="Arial"/>
              </a:rPr>
              <a:t>Melakukan</a:t>
            </a:r>
            <a:r>
              <a:rPr sz="2500" i="1" spc="-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survei </a:t>
            </a:r>
            <a:r>
              <a:rPr sz="2500" i="1" spc="-55" dirty="0">
                <a:solidFill>
                  <a:srgbClr val="181818"/>
                </a:solidFill>
                <a:latin typeface="Arial"/>
                <a:cs typeface="Arial"/>
              </a:rPr>
              <a:t>Melakukan</a:t>
            </a:r>
            <a:r>
              <a:rPr sz="2500" i="1" spc="-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observasi </a:t>
            </a:r>
            <a:r>
              <a:rPr sz="2500" i="1" spc="-55" dirty="0">
                <a:solidFill>
                  <a:srgbClr val="181818"/>
                </a:solidFill>
                <a:latin typeface="Arial"/>
                <a:cs typeface="Arial"/>
              </a:rPr>
              <a:t>Melakukan</a:t>
            </a:r>
            <a:r>
              <a:rPr sz="2500" i="1" spc="-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wawancara</a:t>
            </a:r>
            <a:endParaRPr sz="2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26003" y="6940365"/>
            <a:ext cx="6074410" cy="248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2500" i="1" spc="-80" dirty="0">
                <a:solidFill>
                  <a:srgbClr val="181818"/>
                </a:solidFill>
                <a:latin typeface="Arial"/>
                <a:cs typeface="Arial"/>
              </a:rPr>
              <a:t>Karakterisasi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fiksi</a:t>
            </a:r>
            <a:r>
              <a:rPr sz="2500" i="1" spc="-1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dari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60" dirty="0">
                <a:solidFill>
                  <a:srgbClr val="181818"/>
                </a:solidFill>
                <a:latin typeface="Arial"/>
                <a:cs typeface="Arial"/>
              </a:rPr>
              <a:t>pelanggan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terbaik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5" dirty="0">
                <a:solidFill>
                  <a:srgbClr val="181818"/>
                </a:solidFill>
                <a:latin typeface="Arial"/>
                <a:cs typeface="Arial"/>
              </a:rPr>
              <a:t>dan </a:t>
            </a:r>
            <a:r>
              <a:rPr sz="2500" i="1" spc="-30" dirty="0">
                <a:solidFill>
                  <a:srgbClr val="181818"/>
                </a:solidFill>
                <a:latin typeface="Arial"/>
                <a:cs typeface="Arial"/>
              </a:rPr>
              <a:t>dibuatkan</a:t>
            </a:r>
            <a:r>
              <a:rPr sz="2500" i="1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45" dirty="0">
                <a:solidFill>
                  <a:srgbClr val="181818"/>
                </a:solidFill>
                <a:latin typeface="Arial"/>
                <a:cs typeface="Arial"/>
              </a:rPr>
              <a:t>berbentuk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 profil</a:t>
            </a:r>
            <a:r>
              <a:rPr sz="2500" i="1" spc="-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dengan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berisikan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informasi</a:t>
            </a:r>
            <a:r>
              <a:rPr sz="2500" i="1" spc="-1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tentang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14" dirty="0">
                <a:solidFill>
                  <a:srgbClr val="181818"/>
                </a:solidFill>
                <a:latin typeface="Arial"/>
                <a:cs typeface="Arial"/>
              </a:rPr>
              <a:t>mereka.</a:t>
            </a:r>
            <a:r>
              <a:rPr sz="2500" i="1" spc="-6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Informasi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5" dirty="0">
                <a:solidFill>
                  <a:srgbClr val="181818"/>
                </a:solidFill>
                <a:latin typeface="Arial"/>
                <a:cs typeface="Arial"/>
              </a:rPr>
              <a:t>ini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mulai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dari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60" dirty="0">
                <a:solidFill>
                  <a:srgbClr val="181818"/>
                </a:solidFill>
                <a:latin typeface="Arial"/>
                <a:cs typeface="Arial"/>
              </a:rPr>
              <a:t>nama,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jenis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45" dirty="0">
                <a:solidFill>
                  <a:srgbClr val="181818"/>
                </a:solidFill>
                <a:latin typeface="Arial"/>
                <a:cs typeface="Arial"/>
              </a:rPr>
              <a:t>kelamin,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tingkat </a:t>
            </a:r>
            <a:r>
              <a:rPr sz="2500" i="1" spc="-45" dirty="0">
                <a:solidFill>
                  <a:srgbClr val="181818"/>
                </a:solidFill>
                <a:latin typeface="Arial"/>
                <a:cs typeface="Arial"/>
              </a:rPr>
              <a:t>ekonomi,</a:t>
            </a:r>
            <a:r>
              <a:rPr sz="2500" i="1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hingga</a:t>
            </a:r>
            <a:r>
              <a:rPr sz="2500" i="1" spc="-1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65" dirty="0">
                <a:solidFill>
                  <a:srgbClr val="181818"/>
                </a:solidFill>
                <a:latin typeface="Arial"/>
                <a:cs typeface="Arial"/>
              </a:rPr>
              <a:t>bagaimana</a:t>
            </a:r>
            <a:r>
              <a:rPr sz="2500" i="1" spc="-1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mereka </a:t>
            </a:r>
            <a:r>
              <a:rPr sz="2500" i="1" spc="-65" dirty="0">
                <a:solidFill>
                  <a:srgbClr val="181818"/>
                </a:solidFill>
                <a:latin typeface="Arial"/>
                <a:cs typeface="Arial"/>
              </a:rPr>
              <a:t>menggunakan</a:t>
            </a:r>
            <a:r>
              <a:rPr sz="2500" i="1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produk.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29190" y="7151051"/>
            <a:ext cx="114300" cy="1142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29190" y="8379776"/>
            <a:ext cx="114300" cy="11429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808490" y="6963719"/>
            <a:ext cx="5654040" cy="2892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500"/>
              </a:lnSpc>
              <a:spcBef>
                <a:spcPts val="100"/>
              </a:spcBef>
            </a:pPr>
            <a:r>
              <a:rPr sz="2500" i="1" spc="-120" dirty="0">
                <a:solidFill>
                  <a:srgbClr val="181818"/>
                </a:solidFill>
                <a:latin typeface="Arial"/>
                <a:cs typeface="Arial"/>
              </a:rPr>
              <a:t>Teman,</a:t>
            </a:r>
            <a:r>
              <a:rPr sz="2500" i="1" spc="-55" dirty="0">
                <a:solidFill>
                  <a:srgbClr val="181818"/>
                </a:solidFill>
                <a:latin typeface="Arial"/>
                <a:cs typeface="Arial"/>
              </a:rPr>
              <a:t> kerabat</a:t>
            </a:r>
            <a:r>
              <a:rPr sz="2500" i="1" spc="-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atau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 keluarga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yang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85" dirty="0">
                <a:solidFill>
                  <a:srgbClr val="181818"/>
                </a:solidFill>
                <a:latin typeface="Arial"/>
                <a:cs typeface="Arial"/>
              </a:rPr>
              <a:t>sudah </a:t>
            </a:r>
            <a:r>
              <a:rPr sz="2500" i="1" spc="-55" dirty="0">
                <a:solidFill>
                  <a:srgbClr val="181818"/>
                </a:solidFill>
                <a:latin typeface="Arial"/>
                <a:cs typeface="Arial"/>
              </a:rPr>
              <a:t>mengetahui</a:t>
            </a:r>
            <a:r>
              <a:rPr sz="2500" i="1" spc="-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60" dirty="0">
                <a:solidFill>
                  <a:srgbClr val="181818"/>
                </a:solidFill>
                <a:latin typeface="Arial"/>
                <a:cs typeface="Arial"/>
              </a:rPr>
              <a:t>kualitas</a:t>
            </a:r>
            <a:r>
              <a:rPr sz="2500" i="1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70" dirty="0">
                <a:solidFill>
                  <a:srgbClr val="181818"/>
                </a:solidFill>
                <a:latin typeface="Arial"/>
                <a:cs typeface="Arial"/>
              </a:rPr>
              <a:t>pekerjaan</a:t>
            </a:r>
            <a:r>
              <a:rPr sz="2500" i="1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dan</a:t>
            </a:r>
            <a:r>
              <a:rPr sz="2500" i="1" spc="-1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brand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yang</a:t>
            </a:r>
            <a:r>
              <a:rPr sz="2500" i="1" spc="-1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digunakan</a:t>
            </a:r>
            <a:endParaRPr sz="2500">
              <a:latin typeface="Arial"/>
              <a:cs typeface="Arial"/>
            </a:endParaRPr>
          </a:p>
          <a:p>
            <a:pPr marL="12700" marR="514350">
              <a:lnSpc>
                <a:spcPct val="107500"/>
              </a:lnSpc>
            </a:pPr>
            <a:r>
              <a:rPr sz="2500" i="1" spc="-110" dirty="0">
                <a:solidFill>
                  <a:srgbClr val="181818"/>
                </a:solidFill>
                <a:latin typeface="Arial"/>
                <a:cs typeface="Arial"/>
              </a:rPr>
              <a:t>Relasi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point</a:t>
            </a:r>
            <a:r>
              <a:rPr sz="25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275" dirty="0">
                <a:solidFill>
                  <a:srgbClr val="181818"/>
                </a:solidFill>
                <a:latin typeface="Arial"/>
                <a:cs typeface="Arial"/>
              </a:rPr>
              <a:t>1</a:t>
            </a:r>
            <a:r>
              <a:rPr sz="25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yang</a:t>
            </a:r>
            <a:r>
              <a:rPr sz="25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mengetahui, </a:t>
            </a:r>
            <a:r>
              <a:rPr sz="2500" i="1" spc="-50" dirty="0">
                <a:solidFill>
                  <a:srgbClr val="181818"/>
                </a:solidFill>
                <a:latin typeface="Arial"/>
                <a:cs typeface="Arial"/>
              </a:rPr>
              <a:t>menyukai</a:t>
            </a:r>
            <a:r>
              <a:rPr sz="2500" i="1" spc="-1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dan</a:t>
            </a:r>
            <a:r>
              <a:rPr sz="250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atau</a:t>
            </a:r>
            <a:r>
              <a:rPr sz="2500" i="1" spc="-1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penasaran, </a:t>
            </a:r>
            <a:r>
              <a:rPr sz="2500" i="1" spc="-55" dirty="0">
                <a:solidFill>
                  <a:srgbClr val="181818"/>
                </a:solidFill>
                <a:latin typeface="Arial"/>
                <a:cs typeface="Arial"/>
              </a:rPr>
              <a:t>mendapatkan</a:t>
            </a: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info</a:t>
            </a:r>
            <a:r>
              <a:rPr sz="2500" i="1" spc="-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dari</a:t>
            </a:r>
            <a:r>
              <a:rPr sz="2500" i="1" spc="-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cerita</a:t>
            </a:r>
            <a:r>
              <a:rPr sz="2500" i="1" spc="-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5" dirty="0">
                <a:solidFill>
                  <a:srgbClr val="181818"/>
                </a:solidFill>
                <a:latin typeface="Arial"/>
                <a:cs typeface="Arial"/>
              </a:rPr>
              <a:t>ataupun </a:t>
            </a:r>
            <a:r>
              <a:rPr sz="2500" i="1" spc="-120" dirty="0">
                <a:solidFill>
                  <a:srgbClr val="181818"/>
                </a:solidFill>
                <a:latin typeface="Arial"/>
                <a:cs typeface="Arial"/>
              </a:rPr>
              <a:t>sosial</a:t>
            </a:r>
            <a:r>
              <a:rPr sz="2500" i="1" spc="-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media</a:t>
            </a:r>
            <a:endParaRPr sz="25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0935669" y="1746064"/>
            <a:ext cx="510984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0" dirty="0"/>
              <a:t>CONDUCT</a:t>
            </a:r>
            <a:r>
              <a:rPr sz="2600" spc="-185" dirty="0"/>
              <a:t> </a:t>
            </a:r>
            <a:r>
              <a:rPr sz="2600" spc="85" dirty="0"/>
              <a:t>MARKET</a:t>
            </a:r>
            <a:r>
              <a:rPr sz="2600" spc="-185" dirty="0"/>
              <a:t> </a:t>
            </a:r>
            <a:r>
              <a:rPr sz="2600" spc="-10" dirty="0"/>
              <a:t>RESEARCH</a:t>
            </a:r>
            <a:endParaRPr sz="2600"/>
          </a:p>
        </p:txBody>
      </p:sp>
      <p:sp>
        <p:nvSpPr>
          <p:cNvPr id="30" name="object 30"/>
          <p:cNvSpPr txBox="1"/>
          <p:nvPr/>
        </p:nvSpPr>
        <p:spPr>
          <a:xfrm>
            <a:off x="11129890" y="6129447"/>
            <a:ext cx="458914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50" dirty="0">
                <a:solidFill>
                  <a:srgbClr val="181818"/>
                </a:solidFill>
                <a:latin typeface="Microsoft Sans Serif"/>
                <a:cs typeface="Microsoft Sans Serif"/>
              </a:rPr>
              <a:t>CREATE</a:t>
            </a:r>
            <a:r>
              <a:rPr sz="2600" spc="-13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81818"/>
                </a:solidFill>
                <a:latin typeface="Microsoft Sans Serif"/>
                <a:cs typeface="Microsoft Sans Serif"/>
              </a:rPr>
              <a:t>BUYER</a:t>
            </a:r>
            <a:r>
              <a:rPr sz="2600" spc="-13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181818"/>
                </a:solidFill>
                <a:latin typeface="Microsoft Sans Serif"/>
                <a:cs typeface="Microsoft Sans Serif"/>
              </a:rPr>
              <a:t>PERSONAS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30310" y="6129447"/>
            <a:ext cx="467360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150" dirty="0">
                <a:solidFill>
                  <a:srgbClr val="181818"/>
                </a:solidFill>
                <a:latin typeface="Microsoft Sans Serif"/>
                <a:cs typeface="Microsoft Sans Serif"/>
              </a:rPr>
              <a:t>ANALYZE</a:t>
            </a:r>
            <a:r>
              <a:rPr sz="2600" spc="-9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181818"/>
                </a:solidFill>
                <a:latin typeface="Microsoft Sans Serif"/>
                <a:cs typeface="Microsoft Sans Serif"/>
              </a:rPr>
              <a:t>CUSTOMER</a:t>
            </a:r>
            <a:r>
              <a:rPr sz="2600" spc="-9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181818"/>
                </a:solidFill>
                <a:latin typeface="Microsoft Sans Serif"/>
                <a:cs typeface="Microsoft Sans Serif"/>
              </a:rPr>
              <a:t>BASE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72222" y="1764665"/>
            <a:ext cx="2190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245" dirty="0">
                <a:solidFill>
                  <a:srgbClr val="181818"/>
                </a:solidFill>
                <a:latin typeface="Microsoft Sans Serif"/>
                <a:cs typeface="Microsoft Sans Serif"/>
              </a:rPr>
              <a:t>2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865674" y="6148048"/>
            <a:ext cx="23241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345" dirty="0">
                <a:solidFill>
                  <a:srgbClr val="181818"/>
                </a:solidFill>
                <a:latin typeface="Microsoft Sans Serif"/>
                <a:cs typeface="Microsoft Sans Serif"/>
              </a:rPr>
              <a:t>3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52713" y="6148048"/>
            <a:ext cx="14351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453029" y="0"/>
            <a:ext cx="1834970" cy="18383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67441"/>
            <a:ext cx="3979252" cy="471955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52016" y="0"/>
            <a:ext cx="1635984" cy="234636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55033" y="924750"/>
            <a:ext cx="8003540" cy="7747634"/>
            <a:chOff x="1655033" y="924750"/>
            <a:chExt cx="8003540" cy="7747634"/>
          </a:xfrm>
        </p:grpSpPr>
        <p:sp>
          <p:nvSpPr>
            <p:cNvPr id="5" name="object 5"/>
            <p:cNvSpPr/>
            <p:nvPr/>
          </p:nvSpPr>
          <p:spPr>
            <a:xfrm>
              <a:off x="1676162" y="1729197"/>
              <a:ext cx="7962265" cy="6923405"/>
            </a:xfrm>
            <a:custGeom>
              <a:avLst/>
              <a:gdLst/>
              <a:ahLst/>
              <a:cxnLst/>
              <a:rect l="l" t="t" r="r" b="b"/>
              <a:pathLst>
                <a:path w="7962265" h="6923405">
                  <a:moveTo>
                    <a:pt x="7901006" y="6923346"/>
                  </a:moveTo>
                  <a:lnTo>
                    <a:pt x="61695" y="6923346"/>
                  </a:lnTo>
                  <a:lnTo>
                    <a:pt x="37793" y="6918460"/>
                  </a:lnTo>
                  <a:lnTo>
                    <a:pt x="18170" y="6905175"/>
                  </a:lnTo>
                  <a:lnTo>
                    <a:pt x="4885" y="6885552"/>
                  </a:lnTo>
                  <a:lnTo>
                    <a:pt x="0" y="6861651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7900161" y="0"/>
                  </a:lnTo>
                  <a:lnTo>
                    <a:pt x="7924063" y="4885"/>
                  </a:lnTo>
                  <a:lnTo>
                    <a:pt x="7943686" y="18170"/>
                  </a:lnTo>
                  <a:lnTo>
                    <a:pt x="7956971" y="37793"/>
                  </a:lnTo>
                  <a:lnTo>
                    <a:pt x="7961857" y="61695"/>
                  </a:lnTo>
                  <a:lnTo>
                    <a:pt x="7961857" y="6860805"/>
                  </a:lnTo>
                  <a:lnTo>
                    <a:pt x="7957459" y="6885196"/>
                  </a:lnTo>
                  <a:lnTo>
                    <a:pt x="7944425" y="6905070"/>
                  </a:lnTo>
                  <a:lnTo>
                    <a:pt x="7924894" y="6918447"/>
                  </a:lnTo>
                  <a:lnTo>
                    <a:pt x="7901006" y="69233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5033" y="1708069"/>
              <a:ext cx="8003540" cy="6964045"/>
            </a:xfrm>
            <a:custGeom>
              <a:avLst/>
              <a:gdLst/>
              <a:ahLst/>
              <a:cxnLst/>
              <a:rect l="l" t="t" r="r" b="b"/>
              <a:pathLst>
                <a:path w="8003540" h="6964045">
                  <a:moveTo>
                    <a:pt x="7930232" y="6963962"/>
                  </a:moveTo>
                  <a:lnTo>
                    <a:pt x="74726" y="6963962"/>
                  </a:lnTo>
                  <a:lnTo>
                    <a:pt x="50629" y="6959079"/>
                  </a:lnTo>
                  <a:lnTo>
                    <a:pt x="24297" y="6941305"/>
                  </a:lnTo>
                  <a:lnTo>
                    <a:pt x="6523" y="6914974"/>
                  </a:lnTo>
                  <a:lnTo>
                    <a:pt x="0" y="6882779"/>
                  </a:lnTo>
                  <a:lnTo>
                    <a:pt x="0" y="82823"/>
                  </a:lnTo>
                  <a:lnTo>
                    <a:pt x="6523" y="50628"/>
                  </a:lnTo>
                  <a:lnTo>
                    <a:pt x="24297" y="24297"/>
                  </a:lnTo>
                  <a:lnTo>
                    <a:pt x="50629" y="6523"/>
                  </a:lnTo>
                  <a:lnTo>
                    <a:pt x="82821" y="0"/>
                  </a:lnTo>
                  <a:lnTo>
                    <a:pt x="7922137" y="0"/>
                  </a:lnTo>
                  <a:lnTo>
                    <a:pt x="7954330" y="6523"/>
                  </a:lnTo>
                  <a:lnTo>
                    <a:pt x="7980661" y="24297"/>
                  </a:lnTo>
                  <a:lnTo>
                    <a:pt x="7991072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3"/>
                  </a:lnTo>
                  <a:lnTo>
                    <a:pt x="39721" y="6882779"/>
                  </a:lnTo>
                  <a:lnTo>
                    <a:pt x="43128" y="6899497"/>
                  </a:lnTo>
                  <a:lnTo>
                    <a:pt x="52398" y="6913204"/>
                  </a:lnTo>
                  <a:lnTo>
                    <a:pt x="66105" y="6922474"/>
                  </a:lnTo>
                  <a:lnTo>
                    <a:pt x="82823" y="6925881"/>
                  </a:lnTo>
                  <a:lnTo>
                    <a:pt x="7991072" y="6925881"/>
                  </a:lnTo>
                  <a:lnTo>
                    <a:pt x="7980661" y="6941305"/>
                  </a:lnTo>
                  <a:lnTo>
                    <a:pt x="7954330" y="6959079"/>
                  </a:lnTo>
                  <a:lnTo>
                    <a:pt x="7930232" y="6963962"/>
                  </a:lnTo>
                  <a:close/>
                </a:path>
                <a:path w="8003540" h="6964045">
                  <a:moveTo>
                    <a:pt x="7991072" y="6925881"/>
                  </a:moveTo>
                  <a:lnTo>
                    <a:pt x="7922135" y="6925881"/>
                  </a:lnTo>
                  <a:lnTo>
                    <a:pt x="7938853" y="6922474"/>
                  </a:lnTo>
                  <a:lnTo>
                    <a:pt x="7952560" y="6913204"/>
                  </a:lnTo>
                  <a:lnTo>
                    <a:pt x="7961830" y="6899497"/>
                  </a:lnTo>
                  <a:lnTo>
                    <a:pt x="7965237" y="6882779"/>
                  </a:lnTo>
                  <a:lnTo>
                    <a:pt x="7965237" y="82823"/>
                  </a:lnTo>
                  <a:lnTo>
                    <a:pt x="7961830" y="66105"/>
                  </a:lnTo>
                  <a:lnTo>
                    <a:pt x="7952560" y="52398"/>
                  </a:lnTo>
                  <a:lnTo>
                    <a:pt x="7938853" y="43128"/>
                  </a:lnTo>
                  <a:lnTo>
                    <a:pt x="7922135" y="39721"/>
                  </a:lnTo>
                  <a:lnTo>
                    <a:pt x="7991072" y="39721"/>
                  </a:lnTo>
                  <a:lnTo>
                    <a:pt x="7998435" y="50628"/>
                  </a:lnTo>
                  <a:lnTo>
                    <a:pt x="8003486" y="75555"/>
                  </a:lnTo>
                  <a:lnTo>
                    <a:pt x="8003486" y="6890047"/>
                  </a:lnTo>
                  <a:lnTo>
                    <a:pt x="7998435" y="6914974"/>
                  </a:lnTo>
                  <a:lnTo>
                    <a:pt x="7991072" y="6925881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6162" y="945878"/>
              <a:ext cx="7962265" cy="1000125"/>
            </a:xfrm>
            <a:custGeom>
              <a:avLst/>
              <a:gdLst/>
              <a:ahLst/>
              <a:cxnLst/>
              <a:rect l="l" t="t" r="r" b="b"/>
              <a:pathLst>
                <a:path w="7962265" h="1000125">
                  <a:moveTo>
                    <a:pt x="7901006" y="999548"/>
                  </a:moveTo>
                  <a:lnTo>
                    <a:pt x="61695" y="999548"/>
                  </a:lnTo>
                  <a:lnTo>
                    <a:pt x="37793" y="994662"/>
                  </a:lnTo>
                  <a:lnTo>
                    <a:pt x="18170" y="981377"/>
                  </a:lnTo>
                  <a:lnTo>
                    <a:pt x="4885" y="961754"/>
                  </a:lnTo>
                  <a:lnTo>
                    <a:pt x="0" y="937852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7900161" y="0"/>
                  </a:lnTo>
                  <a:lnTo>
                    <a:pt x="7924063" y="4885"/>
                  </a:lnTo>
                  <a:lnTo>
                    <a:pt x="7943686" y="18170"/>
                  </a:lnTo>
                  <a:lnTo>
                    <a:pt x="7956971" y="37793"/>
                  </a:lnTo>
                  <a:lnTo>
                    <a:pt x="7961857" y="61695"/>
                  </a:lnTo>
                  <a:lnTo>
                    <a:pt x="7961857" y="937007"/>
                  </a:lnTo>
                  <a:lnTo>
                    <a:pt x="7957459" y="961397"/>
                  </a:lnTo>
                  <a:lnTo>
                    <a:pt x="7944425" y="981271"/>
                  </a:lnTo>
                  <a:lnTo>
                    <a:pt x="7924894" y="994648"/>
                  </a:lnTo>
                  <a:lnTo>
                    <a:pt x="7901006" y="999548"/>
                  </a:lnTo>
                  <a:close/>
                </a:path>
              </a:pathLst>
            </a:custGeom>
            <a:solidFill>
              <a:srgbClr val="D9FA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5033" y="924750"/>
              <a:ext cx="8003540" cy="1040130"/>
            </a:xfrm>
            <a:custGeom>
              <a:avLst/>
              <a:gdLst/>
              <a:ahLst/>
              <a:cxnLst/>
              <a:rect l="l" t="t" r="r" b="b"/>
              <a:pathLst>
                <a:path w="8003540" h="1040130">
                  <a:moveTo>
                    <a:pt x="7933392" y="1039523"/>
                  </a:moveTo>
                  <a:lnTo>
                    <a:pt x="71566" y="1039523"/>
                  </a:lnTo>
                  <a:lnTo>
                    <a:pt x="50629" y="1035281"/>
                  </a:lnTo>
                  <a:lnTo>
                    <a:pt x="24297" y="1017506"/>
                  </a:lnTo>
                  <a:lnTo>
                    <a:pt x="6523" y="991175"/>
                  </a:lnTo>
                  <a:lnTo>
                    <a:pt x="0" y="958981"/>
                  </a:lnTo>
                  <a:lnTo>
                    <a:pt x="0" y="82823"/>
                  </a:lnTo>
                  <a:lnTo>
                    <a:pt x="6523" y="50628"/>
                  </a:lnTo>
                  <a:lnTo>
                    <a:pt x="24297" y="24297"/>
                  </a:lnTo>
                  <a:lnTo>
                    <a:pt x="50629" y="6522"/>
                  </a:lnTo>
                  <a:lnTo>
                    <a:pt x="82821" y="0"/>
                  </a:lnTo>
                  <a:lnTo>
                    <a:pt x="7922137" y="0"/>
                  </a:lnTo>
                  <a:lnTo>
                    <a:pt x="7954330" y="6522"/>
                  </a:lnTo>
                  <a:lnTo>
                    <a:pt x="7980661" y="24297"/>
                  </a:lnTo>
                  <a:lnTo>
                    <a:pt x="7991072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3"/>
                  </a:lnTo>
                  <a:lnTo>
                    <a:pt x="39721" y="958981"/>
                  </a:lnTo>
                  <a:lnTo>
                    <a:pt x="43128" y="975698"/>
                  </a:lnTo>
                  <a:lnTo>
                    <a:pt x="52398" y="989405"/>
                  </a:lnTo>
                  <a:lnTo>
                    <a:pt x="66105" y="998676"/>
                  </a:lnTo>
                  <a:lnTo>
                    <a:pt x="82823" y="1002083"/>
                  </a:lnTo>
                  <a:lnTo>
                    <a:pt x="7991072" y="1002083"/>
                  </a:lnTo>
                  <a:lnTo>
                    <a:pt x="7980661" y="1017506"/>
                  </a:lnTo>
                  <a:lnTo>
                    <a:pt x="7954330" y="1035281"/>
                  </a:lnTo>
                  <a:lnTo>
                    <a:pt x="7933392" y="1039523"/>
                  </a:lnTo>
                  <a:close/>
                </a:path>
                <a:path w="8003540" h="1040130">
                  <a:moveTo>
                    <a:pt x="7991072" y="1002083"/>
                  </a:moveTo>
                  <a:lnTo>
                    <a:pt x="7922135" y="1002083"/>
                  </a:lnTo>
                  <a:lnTo>
                    <a:pt x="7938853" y="998676"/>
                  </a:lnTo>
                  <a:lnTo>
                    <a:pt x="7952560" y="989405"/>
                  </a:lnTo>
                  <a:lnTo>
                    <a:pt x="7961830" y="975698"/>
                  </a:lnTo>
                  <a:lnTo>
                    <a:pt x="7965237" y="958981"/>
                  </a:lnTo>
                  <a:lnTo>
                    <a:pt x="7965237" y="82823"/>
                  </a:lnTo>
                  <a:lnTo>
                    <a:pt x="7961830" y="66105"/>
                  </a:lnTo>
                  <a:lnTo>
                    <a:pt x="7952560" y="52398"/>
                  </a:lnTo>
                  <a:lnTo>
                    <a:pt x="7938853" y="43128"/>
                  </a:lnTo>
                  <a:lnTo>
                    <a:pt x="7922135" y="39721"/>
                  </a:lnTo>
                  <a:lnTo>
                    <a:pt x="7991072" y="39721"/>
                  </a:lnTo>
                  <a:lnTo>
                    <a:pt x="7998435" y="50628"/>
                  </a:lnTo>
                  <a:lnTo>
                    <a:pt x="8003486" y="75555"/>
                  </a:lnTo>
                  <a:lnTo>
                    <a:pt x="8003486" y="966249"/>
                  </a:lnTo>
                  <a:lnTo>
                    <a:pt x="7998435" y="991175"/>
                  </a:lnTo>
                  <a:lnTo>
                    <a:pt x="7991072" y="100208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8316" y="1245950"/>
              <a:ext cx="409574" cy="4095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0967" y="1245950"/>
              <a:ext cx="409574" cy="4095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3618" y="1245950"/>
              <a:ext cx="409574" cy="40957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1637340" y="2501849"/>
            <a:ext cx="5091430" cy="6752590"/>
            <a:chOff x="11637340" y="2501849"/>
            <a:chExt cx="5091430" cy="6752590"/>
          </a:xfrm>
        </p:grpSpPr>
        <p:sp>
          <p:nvSpPr>
            <p:cNvPr id="13" name="object 13"/>
            <p:cNvSpPr/>
            <p:nvPr/>
          </p:nvSpPr>
          <p:spPr>
            <a:xfrm>
              <a:off x="11658468" y="2522978"/>
              <a:ext cx="5048250" cy="678815"/>
            </a:xfrm>
            <a:custGeom>
              <a:avLst/>
              <a:gdLst/>
              <a:ahLst/>
              <a:cxnLst/>
              <a:rect l="l" t="t" r="r" b="b"/>
              <a:pathLst>
                <a:path w="5048250" h="678814">
                  <a:moveTo>
                    <a:pt x="4986923" y="678348"/>
                  </a:moveTo>
                  <a:lnTo>
                    <a:pt x="61695" y="678348"/>
                  </a:lnTo>
                  <a:lnTo>
                    <a:pt x="37793" y="673462"/>
                  </a:lnTo>
                  <a:lnTo>
                    <a:pt x="18170" y="660178"/>
                  </a:lnTo>
                  <a:lnTo>
                    <a:pt x="4885" y="640555"/>
                  </a:lnTo>
                  <a:lnTo>
                    <a:pt x="0" y="616653"/>
                  </a:lnTo>
                  <a:lnTo>
                    <a:pt x="0" y="61695"/>
                  </a:lnTo>
                  <a:lnTo>
                    <a:pt x="4885" y="37793"/>
                  </a:lnTo>
                  <a:lnTo>
                    <a:pt x="18170" y="18170"/>
                  </a:lnTo>
                  <a:lnTo>
                    <a:pt x="37793" y="4885"/>
                  </a:lnTo>
                  <a:lnTo>
                    <a:pt x="61695" y="0"/>
                  </a:lnTo>
                  <a:lnTo>
                    <a:pt x="4986078" y="0"/>
                  </a:lnTo>
                  <a:lnTo>
                    <a:pt x="5009979" y="4885"/>
                  </a:lnTo>
                  <a:lnTo>
                    <a:pt x="5029603" y="18170"/>
                  </a:lnTo>
                  <a:lnTo>
                    <a:pt x="5042887" y="37793"/>
                  </a:lnTo>
                  <a:lnTo>
                    <a:pt x="5047773" y="61695"/>
                  </a:lnTo>
                  <a:lnTo>
                    <a:pt x="5047773" y="615808"/>
                  </a:lnTo>
                  <a:lnTo>
                    <a:pt x="5043376" y="640198"/>
                  </a:lnTo>
                  <a:lnTo>
                    <a:pt x="5030342" y="660072"/>
                  </a:lnTo>
                  <a:lnTo>
                    <a:pt x="5010811" y="673449"/>
                  </a:lnTo>
                  <a:lnTo>
                    <a:pt x="4986923" y="6783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37340" y="2501849"/>
              <a:ext cx="5088255" cy="718820"/>
            </a:xfrm>
            <a:custGeom>
              <a:avLst/>
              <a:gdLst/>
              <a:ahLst/>
              <a:cxnLst/>
              <a:rect l="l" t="t" r="r" b="b"/>
              <a:pathLst>
                <a:path w="5088255" h="718819">
                  <a:moveTo>
                    <a:pt x="5019088" y="718369"/>
                  </a:moveTo>
                  <a:lnTo>
                    <a:pt x="71787" y="718369"/>
                  </a:lnTo>
                  <a:lnTo>
                    <a:pt x="50629" y="714082"/>
                  </a:lnTo>
                  <a:lnTo>
                    <a:pt x="24297" y="696307"/>
                  </a:lnTo>
                  <a:lnTo>
                    <a:pt x="6523" y="669976"/>
                  </a:lnTo>
                  <a:lnTo>
                    <a:pt x="0" y="637782"/>
                  </a:lnTo>
                  <a:lnTo>
                    <a:pt x="0" y="82823"/>
                  </a:lnTo>
                  <a:lnTo>
                    <a:pt x="6523" y="50629"/>
                  </a:lnTo>
                  <a:lnTo>
                    <a:pt x="24297" y="24297"/>
                  </a:lnTo>
                  <a:lnTo>
                    <a:pt x="50629" y="6523"/>
                  </a:lnTo>
                  <a:lnTo>
                    <a:pt x="82823" y="0"/>
                  </a:lnTo>
                  <a:lnTo>
                    <a:pt x="5008052" y="0"/>
                  </a:lnTo>
                  <a:lnTo>
                    <a:pt x="5040246" y="6523"/>
                  </a:lnTo>
                  <a:lnTo>
                    <a:pt x="5066577" y="24297"/>
                  </a:lnTo>
                  <a:lnTo>
                    <a:pt x="5076989" y="39721"/>
                  </a:lnTo>
                  <a:lnTo>
                    <a:pt x="82823" y="39721"/>
                  </a:lnTo>
                  <a:lnTo>
                    <a:pt x="66105" y="43128"/>
                  </a:lnTo>
                  <a:lnTo>
                    <a:pt x="52398" y="52398"/>
                  </a:lnTo>
                  <a:lnTo>
                    <a:pt x="43128" y="66105"/>
                  </a:lnTo>
                  <a:lnTo>
                    <a:pt x="39721" y="82823"/>
                  </a:lnTo>
                  <a:lnTo>
                    <a:pt x="39721" y="637782"/>
                  </a:lnTo>
                  <a:lnTo>
                    <a:pt x="43128" y="654500"/>
                  </a:lnTo>
                  <a:lnTo>
                    <a:pt x="52398" y="668207"/>
                  </a:lnTo>
                  <a:lnTo>
                    <a:pt x="66105" y="677477"/>
                  </a:lnTo>
                  <a:lnTo>
                    <a:pt x="82823" y="680884"/>
                  </a:lnTo>
                  <a:lnTo>
                    <a:pt x="5076989" y="680884"/>
                  </a:lnTo>
                  <a:lnTo>
                    <a:pt x="5066577" y="696307"/>
                  </a:lnTo>
                  <a:lnTo>
                    <a:pt x="5040246" y="714082"/>
                  </a:lnTo>
                  <a:lnTo>
                    <a:pt x="5019088" y="718369"/>
                  </a:lnTo>
                  <a:close/>
                </a:path>
                <a:path w="5088255" h="718819">
                  <a:moveTo>
                    <a:pt x="5076989" y="680884"/>
                  </a:moveTo>
                  <a:lnTo>
                    <a:pt x="5008052" y="680884"/>
                  </a:lnTo>
                  <a:lnTo>
                    <a:pt x="5024770" y="677477"/>
                  </a:lnTo>
                  <a:lnTo>
                    <a:pt x="5038476" y="668207"/>
                  </a:lnTo>
                  <a:lnTo>
                    <a:pt x="5047746" y="654500"/>
                  </a:lnTo>
                  <a:lnTo>
                    <a:pt x="5051152" y="637782"/>
                  </a:lnTo>
                  <a:lnTo>
                    <a:pt x="5051152" y="82823"/>
                  </a:lnTo>
                  <a:lnTo>
                    <a:pt x="5047746" y="66105"/>
                  </a:lnTo>
                  <a:lnTo>
                    <a:pt x="5038476" y="52398"/>
                  </a:lnTo>
                  <a:lnTo>
                    <a:pt x="5024770" y="43128"/>
                  </a:lnTo>
                  <a:lnTo>
                    <a:pt x="5008052" y="39721"/>
                  </a:lnTo>
                  <a:lnTo>
                    <a:pt x="5076989" y="39721"/>
                  </a:lnTo>
                  <a:lnTo>
                    <a:pt x="5084351" y="50629"/>
                  </a:lnTo>
                  <a:lnTo>
                    <a:pt x="5087749" y="67395"/>
                  </a:lnTo>
                  <a:lnTo>
                    <a:pt x="5087749" y="653209"/>
                  </a:lnTo>
                  <a:lnTo>
                    <a:pt x="5084351" y="669976"/>
                  </a:lnTo>
                  <a:lnTo>
                    <a:pt x="5076989" y="680884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8700" y="3179511"/>
              <a:ext cx="5046374" cy="60556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37328" y="3158159"/>
              <a:ext cx="5091430" cy="6096000"/>
            </a:xfrm>
            <a:custGeom>
              <a:avLst/>
              <a:gdLst/>
              <a:ahLst/>
              <a:cxnLst/>
              <a:rect l="l" t="t" r="r" b="b"/>
              <a:pathLst>
                <a:path w="5091430" h="6096000">
                  <a:moveTo>
                    <a:pt x="5090884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0" y="6055360"/>
                  </a:lnTo>
                  <a:lnTo>
                    <a:pt x="0" y="6096000"/>
                  </a:lnTo>
                  <a:lnTo>
                    <a:pt x="5090884" y="6096000"/>
                  </a:lnTo>
                  <a:lnTo>
                    <a:pt x="5090884" y="6055652"/>
                  </a:lnTo>
                  <a:lnTo>
                    <a:pt x="5090884" y="6055360"/>
                  </a:lnTo>
                  <a:lnTo>
                    <a:pt x="5090884" y="44500"/>
                  </a:lnTo>
                  <a:lnTo>
                    <a:pt x="5046383" y="44500"/>
                  </a:lnTo>
                  <a:lnTo>
                    <a:pt x="5046383" y="6055360"/>
                  </a:lnTo>
                  <a:lnTo>
                    <a:pt x="44500" y="6055360"/>
                  </a:lnTo>
                  <a:lnTo>
                    <a:pt x="44500" y="44450"/>
                  </a:lnTo>
                  <a:lnTo>
                    <a:pt x="5090884" y="44450"/>
                  </a:lnTo>
                  <a:lnTo>
                    <a:pt x="5090884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43115" y="2700632"/>
              <a:ext cx="304799" cy="3047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6915" y="2700632"/>
              <a:ext cx="304799" cy="3047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0715" y="2700632"/>
              <a:ext cx="304799" cy="30479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60967" y="2700632"/>
            <a:ext cx="1809749" cy="16668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072469" y="5365440"/>
            <a:ext cx="2657474" cy="8381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75488" y="6227276"/>
            <a:ext cx="2654349" cy="838199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0600263" y="4165183"/>
            <a:ext cx="2654935" cy="838200"/>
            <a:chOff x="10600263" y="4165183"/>
            <a:chExt cx="2654935" cy="83820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0263" y="4165183"/>
              <a:ext cx="2654348" cy="8381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07391" y="4404768"/>
              <a:ext cx="457199" cy="36194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058958" y="5517414"/>
            <a:ext cx="504824" cy="50482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1959708" y="6454650"/>
            <a:ext cx="478155" cy="437515"/>
          </a:xfrm>
          <a:custGeom>
            <a:avLst/>
            <a:gdLst/>
            <a:ahLst/>
            <a:cxnLst/>
            <a:rect l="l" t="t" r="r" b="b"/>
            <a:pathLst>
              <a:path w="478154" h="437515">
                <a:moveTo>
                  <a:pt x="235598" y="437254"/>
                </a:moveTo>
                <a:lnTo>
                  <a:pt x="191483" y="401207"/>
                </a:lnTo>
                <a:lnTo>
                  <a:pt x="155167" y="369587"/>
                </a:lnTo>
                <a:lnTo>
                  <a:pt x="120302" y="336558"/>
                </a:lnTo>
                <a:lnTo>
                  <a:pt x="87334" y="301696"/>
                </a:lnTo>
                <a:lnTo>
                  <a:pt x="56704" y="264578"/>
                </a:lnTo>
                <a:lnTo>
                  <a:pt x="28855" y="224782"/>
                </a:lnTo>
                <a:lnTo>
                  <a:pt x="7171" y="179234"/>
                </a:lnTo>
                <a:lnTo>
                  <a:pt x="0" y="129372"/>
                </a:lnTo>
                <a:lnTo>
                  <a:pt x="7405" y="83461"/>
                </a:lnTo>
                <a:lnTo>
                  <a:pt x="29823" y="45942"/>
                </a:lnTo>
                <a:lnTo>
                  <a:pt x="62973" y="18442"/>
                </a:lnTo>
                <a:lnTo>
                  <a:pt x="102572" y="2586"/>
                </a:lnTo>
                <a:lnTo>
                  <a:pt x="144341" y="0"/>
                </a:lnTo>
                <a:lnTo>
                  <a:pt x="183997" y="12309"/>
                </a:lnTo>
                <a:lnTo>
                  <a:pt x="192898" y="17650"/>
                </a:lnTo>
                <a:lnTo>
                  <a:pt x="110903" y="17650"/>
                </a:lnTo>
                <a:lnTo>
                  <a:pt x="72561" y="32444"/>
                </a:lnTo>
                <a:lnTo>
                  <a:pt x="41503" y="59760"/>
                </a:lnTo>
                <a:lnTo>
                  <a:pt x="21493" y="96235"/>
                </a:lnTo>
                <a:lnTo>
                  <a:pt x="16294" y="138507"/>
                </a:lnTo>
                <a:lnTo>
                  <a:pt x="20336" y="163036"/>
                </a:lnTo>
                <a:lnTo>
                  <a:pt x="38732" y="207780"/>
                </a:lnTo>
                <a:lnTo>
                  <a:pt x="82816" y="269025"/>
                </a:lnTo>
                <a:lnTo>
                  <a:pt x="116446" y="306882"/>
                </a:lnTo>
                <a:lnTo>
                  <a:pt x="152325" y="342580"/>
                </a:lnTo>
                <a:lnTo>
                  <a:pt x="189948" y="376622"/>
                </a:lnTo>
                <a:lnTo>
                  <a:pt x="228808" y="409511"/>
                </a:lnTo>
                <a:lnTo>
                  <a:pt x="236277" y="415939"/>
                </a:lnTo>
                <a:lnTo>
                  <a:pt x="267487" y="415939"/>
                </a:lnTo>
                <a:lnTo>
                  <a:pt x="248498" y="431502"/>
                </a:lnTo>
                <a:lnTo>
                  <a:pt x="241709" y="436915"/>
                </a:lnTo>
                <a:lnTo>
                  <a:pt x="235598" y="437254"/>
                </a:lnTo>
                <a:close/>
              </a:path>
              <a:path w="478154" h="437515">
                <a:moveTo>
                  <a:pt x="267505" y="55700"/>
                </a:moveTo>
                <a:lnTo>
                  <a:pt x="238568" y="55700"/>
                </a:lnTo>
                <a:lnTo>
                  <a:pt x="245178" y="53618"/>
                </a:lnTo>
                <a:lnTo>
                  <a:pt x="252232" y="47158"/>
                </a:lnTo>
                <a:lnTo>
                  <a:pt x="284950" y="17976"/>
                </a:lnTo>
                <a:lnTo>
                  <a:pt x="325560" y="1483"/>
                </a:lnTo>
                <a:lnTo>
                  <a:pt x="368487" y="330"/>
                </a:lnTo>
                <a:lnTo>
                  <a:pt x="407462" y="12898"/>
                </a:lnTo>
                <a:lnTo>
                  <a:pt x="414279" y="17887"/>
                </a:lnTo>
                <a:lnTo>
                  <a:pt x="368647" y="17887"/>
                </a:lnTo>
                <a:lnTo>
                  <a:pt x="325560" y="19076"/>
                </a:lnTo>
                <a:lnTo>
                  <a:pt x="304730" y="27180"/>
                </a:lnTo>
                <a:lnTo>
                  <a:pt x="286477" y="38995"/>
                </a:lnTo>
                <a:lnTo>
                  <a:pt x="269885" y="53343"/>
                </a:lnTo>
                <a:lnTo>
                  <a:pt x="267505" y="55700"/>
                </a:lnTo>
                <a:close/>
              </a:path>
              <a:path w="478154" h="437515">
                <a:moveTo>
                  <a:pt x="238187" y="80695"/>
                </a:moveTo>
                <a:lnTo>
                  <a:pt x="231689" y="77232"/>
                </a:lnTo>
                <a:lnTo>
                  <a:pt x="207427" y="51852"/>
                </a:lnTo>
                <a:lnTo>
                  <a:pt x="191254" y="37769"/>
                </a:lnTo>
                <a:lnTo>
                  <a:pt x="173235" y="26350"/>
                </a:lnTo>
                <a:lnTo>
                  <a:pt x="152765" y="18738"/>
                </a:lnTo>
                <a:lnTo>
                  <a:pt x="110903" y="17650"/>
                </a:lnTo>
                <a:lnTo>
                  <a:pt x="192898" y="17650"/>
                </a:lnTo>
                <a:lnTo>
                  <a:pt x="195672" y="19314"/>
                </a:lnTo>
                <a:lnTo>
                  <a:pt x="206615" y="27238"/>
                </a:lnTo>
                <a:lnTo>
                  <a:pt x="216603" y="36241"/>
                </a:lnTo>
                <a:lnTo>
                  <a:pt x="225414" y="46481"/>
                </a:lnTo>
                <a:lnTo>
                  <a:pt x="232087" y="53343"/>
                </a:lnTo>
                <a:lnTo>
                  <a:pt x="238568" y="55700"/>
                </a:lnTo>
                <a:lnTo>
                  <a:pt x="267505" y="55700"/>
                </a:lnTo>
                <a:lnTo>
                  <a:pt x="254269" y="68811"/>
                </a:lnTo>
                <a:lnTo>
                  <a:pt x="244748" y="77877"/>
                </a:lnTo>
                <a:lnTo>
                  <a:pt x="238187" y="80695"/>
                </a:lnTo>
                <a:close/>
              </a:path>
              <a:path w="478154" h="437515">
                <a:moveTo>
                  <a:pt x="267487" y="415939"/>
                </a:moveTo>
                <a:lnTo>
                  <a:pt x="236277" y="415939"/>
                </a:lnTo>
                <a:lnTo>
                  <a:pt x="242727" y="414586"/>
                </a:lnTo>
                <a:lnTo>
                  <a:pt x="249517" y="408496"/>
                </a:lnTo>
                <a:lnTo>
                  <a:pt x="269063" y="391637"/>
                </a:lnTo>
                <a:lnTo>
                  <a:pt x="288769" y="374874"/>
                </a:lnTo>
                <a:lnTo>
                  <a:pt x="308284" y="357920"/>
                </a:lnTo>
                <a:lnTo>
                  <a:pt x="361354" y="307023"/>
                </a:lnTo>
                <a:lnTo>
                  <a:pt x="393541" y="271937"/>
                </a:lnTo>
                <a:lnTo>
                  <a:pt x="422545" y="234250"/>
                </a:lnTo>
                <a:lnTo>
                  <a:pt x="447093" y="192978"/>
                </a:lnTo>
                <a:lnTo>
                  <a:pt x="461224" y="149207"/>
                </a:lnTo>
                <a:lnTo>
                  <a:pt x="462370" y="131402"/>
                </a:lnTo>
                <a:lnTo>
                  <a:pt x="461787" y="126221"/>
                </a:lnTo>
                <a:lnTo>
                  <a:pt x="440946" y="64227"/>
                </a:lnTo>
                <a:lnTo>
                  <a:pt x="409029" y="34174"/>
                </a:lnTo>
                <a:lnTo>
                  <a:pt x="368647" y="17887"/>
                </a:lnTo>
                <a:lnTo>
                  <a:pt x="414279" y="17887"/>
                </a:lnTo>
                <a:lnTo>
                  <a:pt x="440177" y="36838"/>
                </a:lnTo>
                <a:lnTo>
                  <a:pt x="464319" y="69801"/>
                </a:lnTo>
                <a:lnTo>
                  <a:pt x="477579" y="109436"/>
                </a:lnTo>
                <a:lnTo>
                  <a:pt x="477647" y="153394"/>
                </a:lnTo>
                <a:lnTo>
                  <a:pt x="472252" y="176072"/>
                </a:lnTo>
                <a:lnTo>
                  <a:pt x="453443" y="218004"/>
                </a:lnTo>
                <a:lnTo>
                  <a:pt x="407635" y="281543"/>
                </a:lnTo>
                <a:lnTo>
                  <a:pt x="371126" y="322297"/>
                </a:lnTo>
                <a:lnTo>
                  <a:pt x="332043" y="360485"/>
                </a:lnTo>
                <a:lnTo>
                  <a:pt x="290971" y="396692"/>
                </a:lnTo>
                <a:lnTo>
                  <a:pt x="267487" y="41593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934692" y="3042774"/>
            <a:ext cx="295910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45" dirty="0"/>
              <a:t>TRENDS</a:t>
            </a:r>
            <a:endParaRPr sz="5500"/>
          </a:p>
        </p:txBody>
      </p:sp>
      <p:sp>
        <p:nvSpPr>
          <p:cNvPr id="29" name="object 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5"/>
              </a:spcBef>
            </a:pPr>
            <a:r>
              <a:rPr i="1" spc="-95" dirty="0"/>
              <a:t>Solusi</a:t>
            </a:r>
            <a:r>
              <a:rPr i="1" spc="-140" dirty="0"/>
              <a:t> </a:t>
            </a:r>
            <a:r>
              <a:rPr i="1" spc="-50" dirty="0"/>
              <a:t>pemanfaatan</a:t>
            </a:r>
            <a:r>
              <a:rPr i="1" spc="-135" dirty="0"/>
              <a:t> </a:t>
            </a:r>
            <a:r>
              <a:rPr i="1" spc="-10" dirty="0"/>
              <a:t>ruang</a:t>
            </a:r>
            <a:r>
              <a:rPr i="1" spc="-140" dirty="0"/>
              <a:t> </a:t>
            </a:r>
            <a:r>
              <a:rPr i="1" dirty="0"/>
              <a:t>rumah</a:t>
            </a:r>
            <a:r>
              <a:rPr i="1" spc="-135" dirty="0"/>
              <a:t> </a:t>
            </a:r>
            <a:r>
              <a:rPr i="1" spc="-10" dirty="0"/>
              <a:t>anda,</a:t>
            </a:r>
            <a:r>
              <a:rPr spc="-10" dirty="0"/>
              <a:t> </a:t>
            </a:r>
            <a:r>
              <a:rPr spc="-240" dirty="0"/>
              <a:t>sesuai</a:t>
            </a:r>
            <a:r>
              <a:rPr spc="5" dirty="0"/>
              <a:t> </a:t>
            </a:r>
            <a:r>
              <a:rPr spc="-50" dirty="0"/>
              <a:t>ide</a:t>
            </a:r>
            <a:r>
              <a:rPr spc="-185" dirty="0"/>
              <a:t> </a:t>
            </a:r>
            <a:r>
              <a:rPr spc="-130" dirty="0"/>
              <a:t>konsep</a:t>
            </a:r>
            <a:r>
              <a:rPr spc="-100" dirty="0"/>
              <a:t> </a:t>
            </a:r>
            <a:r>
              <a:rPr spc="-10" dirty="0"/>
              <a:t>dan</a:t>
            </a:r>
            <a:r>
              <a:rPr spc="-135" dirty="0"/>
              <a:t> </a:t>
            </a:r>
            <a:r>
              <a:rPr dirty="0"/>
              <a:t>hobby</a:t>
            </a:r>
            <a:r>
              <a:rPr spc="-100" dirty="0"/>
              <a:t> </a:t>
            </a:r>
            <a:r>
              <a:rPr spc="-10" dirty="0"/>
              <a:t>masing- </a:t>
            </a:r>
            <a:r>
              <a:rPr spc="-80" dirty="0"/>
              <a:t>masing</a:t>
            </a:r>
            <a:r>
              <a:rPr spc="-85" dirty="0"/>
              <a:t> </a:t>
            </a:r>
            <a:r>
              <a:rPr spc="-100" dirty="0"/>
              <a:t>pelanggan.</a:t>
            </a:r>
            <a:r>
              <a:rPr spc="-85" dirty="0"/>
              <a:t> </a:t>
            </a:r>
            <a:r>
              <a:rPr spc="-25" dirty="0"/>
              <a:t>Mengedepankan </a:t>
            </a:r>
            <a:r>
              <a:rPr spc="-160" dirty="0"/>
              <a:t>kepuasan</a:t>
            </a:r>
            <a:r>
              <a:rPr spc="-75" dirty="0"/>
              <a:t> </a:t>
            </a:r>
            <a:r>
              <a:rPr dirty="0"/>
              <a:t>dari</a:t>
            </a:r>
            <a:r>
              <a:rPr spc="-130" dirty="0"/>
              <a:t> </a:t>
            </a:r>
            <a:r>
              <a:rPr spc="-170" dirty="0"/>
              <a:t>sisi</a:t>
            </a:r>
            <a:r>
              <a:rPr spc="-60" dirty="0"/>
              <a:t> </a:t>
            </a:r>
            <a:r>
              <a:rPr spc="-120" dirty="0"/>
              <a:t>estetika</a:t>
            </a:r>
            <a:r>
              <a:rPr spc="-95" dirty="0"/>
              <a:t> </a:t>
            </a:r>
            <a:r>
              <a:rPr spc="-10" dirty="0"/>
              <a:t>dan</a:t>
            </a:r>
            <a:r>
              <a:rPr spc="-85" dirty="0"/>
              <a:t> </a:t>
            </a:r>
            <a:r>
              <a:rPr spc="-10" dirty="0"/>
              <a:t>mengikuti </a:t>
            </a:r>
            <a:r>
              <a:rPr spc="-75" dirty="0"/>
              <a:t>perkembangan</a:t>
            </a:r>
            <a:r>
              <a:rPr spc="-125" dirty="0"/>
              <a:t> </a:t>
            </a:r>
            <a:r>
              <a:rPr spc="-85" dirty="0"/>
              <a:t>kemajuan</a:t>
            </a:r>
            <a:r>
              <a:rPr spc="-120" dirty="0"/>
              <a:t> </a:t>
            </a:r>
            <a:r>
              <a:rPr spc="-10" dirty="0"/>
              <a:t>zaman</a:t>
            </a:r>
          </a:p>
        </p:txBody>
      </p: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453029" y="0"/>
            <a:ext cx="1834970" cy="18383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9FAB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3693502" cy="15451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07539" y="7598719"/>
            <a:ext cx="3180459" cy="26882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62603" y="2849976"/>
            <a:ext cx="3209924" cy="45910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40475" y="5113110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40475" y="5932260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40475" y="7160985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80125" y="2157176"/>
            <a:ext cx="5575935" cy="7299325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 marR="462915">
              <a:lnSpc>
                <a:spcPts val="6450"/>
              </a:lnSpc>
              <a:spcBef>
                <a:spcPts val="1440"/>
              </a:spcBef>
            </a:pPr>
            <a:r>
              <a:rPr sz="6500" spc="65" dirty="0">
                <a:solidFill>
                  <a:srgbClr val="181818"/>
                </a:solidFill>
                <a:latin typeface="Microsoft Sans Serif"/>
                <a:cs typeface="Microsoft Sans Serif"/>
              </a:rPr>
              <a:t>TRENDS</a:t>
            </a:r>
            <a:r>
              <a:rPr sz="6500" spc="-455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6500" spc="75" dirty="0">
                <a:solidFill>
                  <a:srgbClr val="181818"/>
                </a:solidFill>
                <a:latin typeface="Microsoft Sans Serif"/>
                <a:cs typeface="Microsoft Sans Serif"/>
              </a:rPr>
              <a:t>IN </a:t>
            </a:r>
            <a:r>
              <a:rPr sz="6500" spc="270" dirty="0">
                <a:solidFill>
                  <a:srgbClr val="181818"/>
                </a:solidFill>
                <a:latin typeface="Microsoft Sans Serif"/>
                <a:cs typeface="Microsoft Sans Serif"/>
              </a:rPr>
              <a:t>DIGITAL </a:t>
            </a:r>
            <a:r>
              <a:rPr sz="6500" spc="120" dirty="0">
                <a:solidFill>
                  <a:srgbClr val="181818"/>
                </a:solidFill>
                <a:latin typeface="Microsoft Sans Serif"/>
                <a:cs typeface="Microsoft Sans Serif"/>
              </a:rPr>
              <a:t>MARKETING</a:t>
            </a:r>
            <a:endParaRPr sz="6500">
              <a:latin typeface="Microsoft Sans Serif"/>
              <a:cs typeface="Microsoft Sans Serif"/>
            </a:endParaRPr>
          </a:p>
          <a:p>
            <a:pPr marL="551815" marR="954405">
              <a:lnSpc>
                <a:spcPct val="107500"/>
              </a:lnSpc>
              <a:spcBef>
                <a:spcPts val="1110"/>
              </a:spcBef>
            </a:pP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Update</a:t>
            </a:r>
            <a:r>
              <a:rPr sz="250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dan</a:t>
            </a:r>
            <a:r>
              <a:rPr sz="250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campaign</a:t>
            </a:r>
            <a:r>
              <a:rPr sz="250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30" dirty="0">
                <a:solidFill>
                  <a:srgbClr val="181818"/>
                </a:solidFill>
                <a:latin typeface="Arial"/>
                <a:cs typeface="Arial"/>
              </a:rPr>
              <a:t>melalui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Intagram</a:t>
            </a:r>
            <a:r>
              <a:rPr sz="2500" i="1" spc="-10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35" dirty="0">
                <a:solidFill>
                  <a:srgbClr val="181818"/>
                </a:solidFill>
                <a:latin typeface="Arial"/>
                <a:cs typeface="Arial"/>
              </a:rPr>
              <a:t>@Kako</a:t>
            </a:r>
            <a:r>
              <a:rPr sz="2500" i="1" spc="-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Allwork</a:t>
            </a:r>
            <a:endParaRPr sz="2500">
              <a:latin typeface="Arial"/>
              <a:cs typeface="Arial"/>
            </a:endParaRPr>
          </a:p>
          <a:p>
            <a:pPr marL="551815" marR="5080">
              <a:lnSpc>
                <a:spcPct val="107500"/>
              </a:lnSpc>
            </a:pP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Upload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foto</a:t>
            </a:r>
            <a:r>
              <a:rPr sz="2500" i="1" spc="-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dan</a:t>
            </a:r>
            <a:r>
              <a:rPr sz="2500" i="1" spc="-5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65" dirty="0">
                <a:solidFill>
                  <a:srgbClr val="181818"/>
                </a:solidFill>
                <a:latin typeface="Arial"/>
                <a:cs typeface="Arial"/>
              </a:rPr>
              <a:t>video</a:t>
            </a:r>
            <a:r>
              <a:rPr sz="2500" i="1" spc="-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40" dirty="0">
                <a:solidFill>
                  <a:srgbClr val="181818"/>
                </a:solidFill>
                <a:latin typeface="Arial"/>
                <a:cs typeface="Arial"/>
              </a:rPr>
              <a:t>proses</a:t>
            </a:r>
            <a:r>
              <a:rPr sz="2500" i="1" spc="-3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5" dirty="0">
                <a:solidFill>
                  <a:srgbClr val="181818"/>
                </a:solidFill>
                <a:latin typeface="Arial"/>
                <a:cs typeface="Arial"/>
              </a:rPr>
              <a:t>dan </a:t>
            </a:r>
            <a:r>
              <a:rPr sz="2500" i="1" spc="-50" dirty="0">
                <a:solidFill>
                  <a:srgbClr val="181818"/>
                </a:solidFill>
                <a:latin typeface="Arial"/>
                <a:cs typeface="Arial"/>
              </a:rPr>
              <a:t>hasil</a:t>
            </a:r>
            <a:r>
              <a:rPr sz="2500" i="1" spc="-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5" dirty="0">
                <a:solidFill>
                  <a:srgbClr val="181818"/>
                </a:solidFill>
                <a:latin typeface="Arial"/>
                <a:cs typeface="Arial"/>
              </a:rPr>
              <a:t>karya</a:t>
            </a:r>
            <a:r>
              <a:rPr sz="2500" i="1" spc="-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30" dirty="0">
                <a:solidFill>
                  <a:srgbClr val="181818"/>
                </a:solidFill>
                <a:latin typeface="Arial"/>
                <a:cs typeface="Arial"/>
              </a:rPr>
              <a:t>melalui</a:t>
            </a:r>
            <a:r>
              <a:rPr sz="2500" i="1" spc="-1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Instagram</a:t>
            </a:r>
            <a:r>
              <a:rPr sz="2500" i="1" spc="-1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5" dirty="0">
                <a:solidFill>
                  <a:srgbClr val="181818"/>
                </a:solidFill>
                <a:latin typeface="Arial"/>
                <a:cs typeface="Arial"/>
              </a:rPr>
              <a:t>@Kako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Allwork</a:t>
            </a:r>
            <a:endParaRPr sz="2500">
              <a:latin typeface="Arial"/>
              <a:cs typeface="Arial"/>
            </a:endParaRPr>
          </a:p>
          <a:p>
            <a:pPr marL="551815" marR="29209">
              <a:lnSpc>
                <a:spcPct val="107500"/>
              </a:lnSpc>
            </a:pPr>
            <a:r>
              <a:rPr sz="2500" i="1" spc="-65" dirty="0">
                <a:solidFill>
                  <a:srgbClr val="181818"/>
                </a:solidFill>
                <a:latin typeface="Arial"/>
                <a:cs typeface="Arial"/>
              </a:rPr>
              <a:t>Kako</a:t>
            </a:r>
            <a:r>
              <a:rPr sz="25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Allwork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Google</a:t>
            </a:r>
            <a:r>
              <a:rPr sz="2500" i="1" spc="-1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45" dirty="0">
                <a:solidFill>
                  <a:srgbClr val="181818"/>
                </a:solidFill>
                <a:latin typeface="Arial"/>
                <a:cs typeface="Arial"/>
              </a:rPr>
              <a:t>Site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akan </a:t>
            </a: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menyajikan</a:t>
            </a:r>
            <a:r>
              <a:rPr sz="250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dirty="0">
                <a:solidFill>
                  <a:srgbClr val="181818"/>
                </a:solidFill>
                <a:latin typeface="Arial"/>
                <a:cs typeface="Arial"/>
              </a:rPr>
              <a:t>informasi</a:t>
            </a:r>
            <a:r>
              <a:rPr sz="250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fresh</a:t>
            </a:r>
            <a:r>
              <a:rPr sz="2500" i="1" spc="-13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serta </a:t>
            </a:r>
            <a:r>
              <a:rPr sz="2500" i="1" spc="-40" dirty="0">
                <a:solidFill>
                  <a:srgbClr val="181818"/>
                </a:solidFill>
                <a:latin typeface="Arial"/>
                <a:cs typeface="Arial"/>
              </a:rPr>
              <a:t>campaign</a:t>
            </a:r>
            <a:r>
              <a:rPr sz="2500" i="1" spc="-80" dirty="0">
                <a:solidFill>
                  <a:srgbClr val="181818"/>
                </a:solidFill>
                <a:latin typeface="Arial"/>
                <a:cs typeface="Arial"/>
              </a:rPr>
              <a:t> seputaran</a:t>
            </a:r>
            <a:r>
              <a:rPr sz="2500" i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aktifitas</a:t>
            </a:r>
            <a:r>
              <a:rPr sz="2500" i="1" spc="-8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500" i="1" spc="-20" dirty="0">
                <a:solidFill>
                  <a:srgbClr val="181818"/>
                </a:solidFill>
                <a:latin typeface="Arial"/>
                <a:cs typeface="Arial"/>
              </a:rPr>
              <a:t>@Kako </a:t>
            </a:r>
            <a:r>
              <a:rPr sz="2500" i="1" spc="-10" dirty="0">
                <a:solidFill>
                  <a:srgbClr val="181818"/>
                </a:solidFill>
                <a:latin typeface="Arial"/>
                <a:cs typeface="Arial"/>
              </a:rPr>
              <a:t>Allwork https://instagram.com/kakoallwork? igshid=MzRIODBiNWFIZA==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95278" y="2401711"/>
            <a:ext cx="956310" cy="7874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 marR="5080">
              <a:lnSpc>
                <a:spcPct val="66700"/>
              </a:lnSpc>
              <a:spcBef>
                <a:spcPts val="1295"/>
              </a:spcBef>
            </a:pPr>
            <a:r>
              <a:rPr sz="3000" b="1" spc="-70" dirty="0">
                <a:solidFill>
                  <a:srgbClr val="181818"/>
                </a:solidFill>
                <a:latin typeface="Times New Roman"/>
                <a:cs typeface="Times New Roman"/>
              </a:rPr>
              <a:t>Social </a:t>
            </a:r>
            <a:r>
              <a:rPr sz="3000" b="1" spc="-185" dirty="0">
                <a:solidFill>
                  <a:srgbClr val="181818"/>
                </a:solidFill>
                <a:latin typeface="Times New Roman"/>
                <a:cs typeface="Times New Roman"/>
              </a:rPr>
              <a:t>Media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011991" y="1471399"/>
            <a:ext cx="1587500" cy="7874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 marR="5080" indent="224790">
              <a:lnSpc>
                <a:spcPct val="66700"/>
              </a:lnSpc>
              <a:spcBef>
                <a:spcPts val="1295"/>
              </a:spcBef>
            </a:pPr>
            <a:r>
              <a:rPr sz="3000" b="1" spc="155" dirty="0">
                <a:latin typeface="Times New Roman"/>
                <a:cs typeface="Times New Roman"/>
              </a:rPr>
              <a:t>E-</a:t>
            </a:r>
            <a:r>
              <a:rPr sz="3000" b="1" spc="-20" dirty="0">
                <a:latin typeface="Times New Roman"/>
                <a:cs typeface="Times New Roman"/>
              </a:rPr>
              <a:t>mail </a:t>
            </a:r>
            <a:r>
              <a:rPr sz="3000" b="1" spc="-165" dirty="0">
                <a:latin typeface="Times New Roman"/>
                <a:cs typeface="Times New Roman"/>
              </a:rPr>
              <a:t>Marketing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24168" y="4093847"/>
            <a:ext cx="1534160" cy="7874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 marR="5080" indent="219075">
              <a:lnSpc>
                <a:spcPct val="66700"/>
              </a:lnSpc>
              <a:spcBef>
                <a:spcPts val="1295"/>
              </a:spcBef>
            </a:pPr>
            <a:r>
              <a:rPr sz="3000" b="1" spc="-10" dirty="0">
                <a:solidFill>
                  <a:srgbClr val="181818"/>
                </a:solidFill>
                <a:latin typeface="Times New Roman"/>
                <a:cs typeface="Times New Roman"/>
              </a:rPr>
              <a:t>Digital </a:t>
            </a:r>
            <a:r>
              <a:rPr sz="3000" b="1" spc="-195" dirty="0">
                <a:solidFill>
                  <a:srgbClr val="181818"/>
                </a:solidFill>
                <a:latin typeface="Times New Roman"/>
                <a:cs typeface="Times New Roman"/>
              </a:rPr>
              <a:t>Campaign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12310" y="7147958"/>
            <a:ext cx="1587500" cy="7874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 marR="5080" indent="192405">
              <a:lnSpc>
                <a:spcPct val="66700"/>
              </a:lnSpc>
              <a:spcBef>
                <a:spcPts val="1295"/>
              </a:spcBef>
            </a:pPr>
            <a:r>
              <a:rPr sz="3000" b="1" spc="-25" dirty="0">
                <a:solidFill>
                  <a:srgbClr val="181818"/>
                </a:solidFill>
                <a:latin typeface="Times New Roman"/>
                <a:cs typeface="Times New Roman"/>
              </a:rPr>
              <a:t>Content </a:t>
            </a:r>
            <a:r>
              <a:rPr sz="3000" b="1" spc="-165" dirty="0">
                <a:solidFill>
                  <a:srgbClr val="181818"/>
                </a:solidFill>
                <a:latin typeface="Times New Roman"/>
                <a:cs typeface="Times New Roman"/>
              </a:rPr>
              <a:t>Marketing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461247" y="8171365"/>
            <a:ext cx="6248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70" dirty="0">
                <a:solidFill>
                  <a:srgbClr val="181818"/>
                </a:solidFill>
                <a:latin typeface="Times New Roman"/>
                <a:cs typeface="Times New Roman"/>
              </a:rPr>
              <a:t>SEO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582847" y="5735472"/>
            <a:ext cx="1049020" cy="7874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69545" marR="5080" indent="-157480">
              <a:lnSpc>
                <a:spcPct val="66700"/>
              </a:lnSpc>
              <a:spcBef>
                <a:spcPts val="1295"/>
              </a:spcBef>
            </a:pPr>
            <a:r>
              <a:rPr sz="3000" b="1" spc="-170" dirty="0">
                <a:solidFill>
                  <a:srgbClr val="181818"/>
                </a:solidFill>
                <a:latin typeface="Times New Roman"/>
                <a:cs typeface="Times New Roman"/>
              </a:rPr>
              <a:t>Mobile </a:t>
            </a:r>
            <a:r>
              <a:rPr sz="3000" b="1" spc="-300" dirty="0">
                <a:solidFill>
                  <a:srgbClr val="181818"/>
                </a:solidFill>
                <a:latin typeface="Times New Roman"/>
                <a:cs typeface="Times New Roman"/>
              </a:rPr>
              <a:t>Apps</a:t>
            </a:r>
            <a:endParaRPr sz="30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53029" y="1"/>
            <a:ext cx="1834970" cy="18383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512</Words>
  <Application>Microsoft Office PowerPoint</Application>
  <PresentationFormat>Custom</PresentationFormat>
  <Paragraphs>88</Paragraphs>
  <Slides>15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Arial Narrow</vt:lpstr>
      <vt:lpstr>Cambria</vt:lpstr>
      <vt:lpstr>Ink Free</vt:lpstr>
      <vt:lpstr>Microsoft Sans Serif</vt:lpstr>
      <vt:lpstr>Times New Roman</vt:lpstr>
      <vt:lpstr>Office Theme</vt:lpstr>
      <vt:lpstr>PowerPoint Presentation</vt:lpstr>
      <vt:lpstr>AGENDA</vt:lpstr>
      <vt:lpstr>INTRODUCTION</vt:lpstr>
      <vt:lpstr>PERKENALAN TEAM</vt:lpstr>
      <vt:lpstr>INTRODUCTION</vt:lpstr>
      <vt:lpstr>MARKET</vt:lpstr>
      <vt:lpstr>CONDUCT MARKET RESEARCH</vt:lpstr>
      <vt:lpstr>TRENDS</vt:lpstr>
      <vt:lpstr>E-mail Marketing</vt:lpstr>
      <vt:lpstr>PENCAPAIAN</vt:lpstr>
      <vt:lpstr>PROSES DALAM PENCAPAIAN</vt:lpstr>
      <vt:lpstr>PROSES DALAM PENCAPAIAN</vt:lpstr>
      <vt:lpstr>NEXT PROJECT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A`</dc:title>
  <dc:creator>arfi alfarius</dc:creator>
  <cp:keywords>DAFlUn8amkw,BAFUmBmnuwQ</cp:keywords>
  <cp:lastModifiedBy>Arfi alfarius</cp:lastModifiedBy>
  <cp:revision>5</cp:revision>
  <dcterms:created xsi:type="dcterms:W3CDTF">2023-06-10T10:28:58Z</dcterms:created>
  <dcterms:modified xsi:type="dcterms:W3CDTF">2023-06-19T15:08:45Z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2023-06-10T00:00:00Z</vt:filetime>
  </property>
  <property fmtid="{D5CDD505-2E9C-101B-9397-08002B2CF9AE}" pid="3" name="Creator">
    <vt:lpwstr>Canva</vt:lpwstr>
  </property>
  <property fmtid="{D5CDD505-2E9C-101B-9397-08002B2CF9AE}" pid="4" name="LastSaved">
    <vt:filetime>2023-06-10T00:00:00Z</vt:filetime>
  </property>
  <property fmtid="{D5CDD505-2E9C-101B-9397-08002B2CF9AE}" pid="5" name="Producer">
    <vt:lpwstr>Canva</vt:lpwstr>
  </property>
</Properties>
</file>